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50"/>
  </p:notesMasterIdLst>
  <p:sldIdLst>
    <p:sldId id="279" r:id="rId2"/>
    <p:sldId id="28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22" r:id="rId21"/>
    <p:sldId id="321" r:id="rId22"/>
    <p:sldId id="323" r:id="rId23"/>
    <p:sldId id="303" r:id="rId24"/>
    <p:sldId id="304" r:id="rId25"/>
    <p:sldId id="305" r:id="rId26"/>
    <p:sldId id="325" r:id="rId27"/>
    <p:sldId id="309" r:id="rId28"/>
    <p:sldId id="310" r:id="rId29"/>
    <p:sldId id="324" r:id="rId30"/>
    <p:sldId id="327" r:id="rId31"/>
    <p:sldId id="328" r:id="rId32"/>
    <p:sldId id="329" r:id="rId33"/>
    <p:sldId id="312" r:id="rId34"/>
    <p:sldId id="280" r:id="rId35"/>
    <p:sldId id="258" r:id="rId36"/>
    <p:sldId id="281" r:id="rId37"/>
    <p:sldId id="282" r:id="rId38"/>
    <p:sldId id="283" r:id="rId39"/>
    <p:sldId id="313" r:id="rId40"/>
    <p:sldId id="314" r:id="rId41"/>
    <p:sldId id="315" r:id="rId42"/>
    <p:sldId id="316" r:id="rId43"/>
    <p:sldId id="317" r:id="rId44"/>
    <p:sldId id="318" r:id="rId45"/>
    <p:sldId id="319" r:id="rId46"/>
    <p:sldId id="320" r:id="rId47"/>
    <p:sldId id="307" r:id="rId48"/>
    <p:sldId id="326" r:id="rId4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86" y="37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B1C90-E622-409B-85D9-24C401BB8BDA}" type="doc">
      <dgm:prSet loTypeId="urn:microsoft.com/office/officeart/2005/8/layout/hProcess9" loCatId="process" qsTypeId="urn:microsoft.com/office/officeart/2005/8/quickstyle/simple1" qsCatId="simple" csTypeId="urn:microsoft.com/office/officeart/2005/8/colors/accent1_2" csCatId="accent1" phldr="1"/>
      <dgm:spPr/>
    </dgm:pt>
    <dgm:pt modelId="{045F0426-82DA-4C7A-A687-1C25236EEA78}">
      <dgm:prSet phldrT="[文本]"/>
      <dgm:spPr/>
      <dgm:t>
        <a:bodyPr/>
        <a:lstStyle/>
        <a:p>
          <a:r>
            <a:rPr lang="zh-CN" altLang="en-US" dirty="0"/>
            <a:t>学生</a:t>
          </a:r>
        </a:p>
      </dgm:t>
    </dgm:pt>
    <dgm:pt modelId="{8F661B4F-E620-4E1E-82A8-BB2F3B617FB7}" type="parTrans" cxnId="{7B3D3EE3-8173-40AD-BA8B-FE9767B5B1B6}">
      <dgm:prSet/>
      <dgm:spPr/>
      <dgm:t>
        <a:bodyPr/>
        <a:lstStyle/>
        <a:p>
          <a:endParaRPr lang="zh-CN" altLang="en-US"/>
        </a:p>
      </dgm:t>
    </dgm:pt>
    <dgm:pt modelId="{04E988B7-A60D-45A0-ADA0-C69C7BC4DD80}" type="sibTrans" cxnId="{7B3D3EE3-8173-40AD-BA8B-FE9767B5B1B6}">
      <dgm:prSet/>
      <dgm:spPr/>
      <dgm:t>
        <a:bodyPr/>
        <a:lstStyle/>
        <a:p>
          <a:endParaRPr lang="zh-CN" altLang="en-US"/>
        </a:p>
      </dgm:t>
    </dgm:pt>
    <dgm:pt modelId="{21EC6004-EBDA-43C0-A936-A7A64B2F88CF}">
      <dgm:prSet phldrT="[文本]"/>
      <dgm:spPr/>
      <dgm:t>
        <a:bodyPr/>
        <a:lstStyle/>
        <a:p>
          <a:r>
            <a:rPr lang="zh-CN" altLang="en-US" dirty="0"/>
            <a:t>课程</a:t>
          </a:r>
        </a:p>
      </dgm:t>
    </dgm:pt>
    <dgm:pt modelId="{AC48DD37-FD4D-4AA4-B6DF-5A19E4C0AB64}" type="parTrans" cxnId="{C259B85C-142D-4E78-AB20-AEACE8A38944}">
      <dgm:prSet/>
      <dgm:spPr/>
      <dgm:t>
        <a:bodyPr/>
        <a:lstStyle/>
        <a:p>
          <a:endParaRPr lang="zh-CN" altLang="en-US"/>
        </a:p>
      </dgm:t>
    </dgm:pt>
    <dgm:pt modelId="{A01DA32D-C14C-448E-B0C4-F032EF741F2A}" type="sibTrans" cxnId="{C259B85C-142D-4E78-AB20-AEACE8A38944}">
      <dgm:prSet/>
      <dgm:spPr/>
      <dgm:t>
        <a:bodyPr/>
        <a:lstStyle/>
        <a:p>
          <a:endParaRPr lang="zh-CN" altLang="en-US"/>
        </a:p>
      </dgm:t>
    </dgm:pt>
    <dgm:pt modelId="{05C49DC9-851C-45DB-961D-95150091B1D4}">
      <dgm:prSet phldrT="[文本]"/>
      <dgm:spPr/>
      <dgm:t>
        <a:bodyPr/>
        <a:lstStyle/>
        <a:p>
          <a:r>
            <a:rPr lang="zh-CN" altLang="en-US" dirty="0"/>
            <a:t>人才需求</a:t>
          </a:r>
        </a:p>
      </dgm:t>
    </dgm:pt>
    <dgm:pt modelId="{DB3CF1F6-13AB-4BFC-A5EE-442B16C71801}" type="parTrans" cxnId="{69EA9E34-CCF4-4DED-B4DF-3B73394449ED}">
      <dgm:prSet/>
      <dgm:spPr/>
      <dgm:t>
        <a:bodyPr/>
        <a:lstStyle/>
        <a:p>
          <a:endParaRPr lang="zh-CN" altLang="en-US"/>
        </a:p>
      </dgm:t>
    </dgm:pt>
    <dgm:pt modelId="{760BC298-BB50-450E-8B9D-1CEC82A0A6CD}" type="sibTrans" cxnId="{69EA9E34-CCF4-4DED-B4DF-3B73394449ED}">
      <dgm:prSet/>
      <dgm:spPr/>
      <dgm:t>
        <a:bodyPr/>
        <a:lstStyle/>
        <a:p>
          <a:endParaRPr lang="zh-CN" altLang="en-US"/>
        </a:p>
      </dgm:t>
    </dgm:pt>
    <dgm:pt modelId="{0F7C5E6C-FDE5-4344-BC3F-27638376BB17}" type="pres">
      <dgm:prSet presAssocID="{0BDB1C90-E622-409B-85D9-24C401BB8BDA}" presName="CompostProcess" presStyleCnt="0">
        <dgm:presLayoutVars>
          <dgm:dir/>
          <dgm:resizeHandles val="exact"/>
        </dgm:presLayoutVars>
      </dgm:prSet>
      <dgm:spPr/>
    </dgm:pt>
    <dgm:pt modelId="{F62F9A52-FB1F-481A-8B6E-9BCC77AEBBA2}" type="pres">
      <dgm:prSet presAssocID="{0BDB1C90-E622-409B-85D9-24C401BB8BDA}" presName="arrow" presStyleLbl="bgShp" presStyleIdx="0" presStyleCnt="1"/>
      <dgm:spPr/>
    </dgm:pt>
    <dgm:pt modelId="{29283AC4-B923-4E05-9DB6-B15E69C354D0}" type="pres">
      <dgm:prSet presAssocID="{0BDB1C90-E622-409B-85D9-24C401BB8BDA}" presName="linearProcess" presStyleCnt="0"/>
      <dgm:spPr/>
    </dgm:pt>
    <dgm:pt modelId="{4ACF1E6C-0B86-4418-8067-8A82085CA82C}" type="pres">
      <dgm:prSet presAssocID="{045F0426-82DA-4C7A-A687-1C25236EEA78}" presName="textNode" presStyleLbl="node1" presStyleIdx="0" presStyleCnt="3">
        <dgm:presLayoutVars>
          <dgm:bulletEnabled val="1"/>
        </dgm:presLayoutVars>
      </dgm:prSet>
      <dgm:spPr/>
      <dgm:t>
        <a:bodyPr/>
        <a:lstStyle/>
        <a:p>
          <a:endParaRPr lang="zh-CN" altLang="en-US"/>
        </a:p>
      </dgm:t>
    </dgm:pt>
    <dgm:pt modelId="{7C1146A8-055D-45CD-9573-E90943046324}" type="pres">
      <dgm:prSet presAssocID="{04E988B7-A60D-45A0-ADA0-C69C7BC4DD80}" presName="sibTrans" presStyleCnt="0"/>
      <dgm:spPr/>
    </dgm:pt>
    <dgm:pt modelId="{0B44A2AA-AD63-40D0-86CC-250673EBA01E}" type="pres">
      <dgm:prSet presAssocID="{21EC6004-EBDA-43C0-A936-A7A64B2F88CF}" presName="textNode" presStyleLbl="node1" presStyleIdx="1" presStyleCnt="3">
        <dgm:presLayoutVars>
          <dgm:bulletEnabled val="1"/>
        </dgm:presLayoutVars>
      </dgm:prSet>
      <dgm:spPr/>
      <dgm:t>
        <a:bodyPr/>
        <a:lstStyle/>
        <a:p>
          <a:endParaRPr lang="zh-CN" altLang="en-US"/>
        </a:p>
      </dgm:t>
    </dgm:pt>
    <dgm:pt modelId="{AD126FA0-97B9-4EBD-9B77-51DAC4BF2C5B}" type="pres">
      <dgm:prSet presAssocID="{A01DA32D-C14C-448E-B0C4-F032EF741F2A}" presName="sibTrans" presStyleCnt="0"/>
      <dgm:spPr/>
    </dgm:pt>
    <dgm:pt modelId="{3B59508D-8B67-4359-BEB3-2A6E0876C428}" type="pres">
      <dgm:prSet presAssocID="{05C49DC9-851C-45DB-961D-95150091B1D4}" presName="textNode" presStyleLbl="node1" presStyleIdx="2" presStyleCnt="3">
        <dgm:presLayoutVars>
          <dgm:bulletEnabled val="1"/>
        </dgm:presLayoutVars>
      </dgm:prSet>
      <dgm:spPr/>
      <dgm:t>
        <a:bodyPr/>
        <a:lstStyle/>
        <a:p>
          <a:endParaRPr lang="zh-CN" altLang="en-US"/>
        </a:p>
      </dgm:t>
    </dgm:pt>
  </dgm:ptLst>
  <dgm:cxnLst>
    <dgm:cxn modelId="{B155F00A-2C58-426E-A16B-D3479EA7F8F8}" type="presOf" srcId="{045F0426-82DA-4C7A-A687-1C25236EEA78}" destId="{4ACF1E6C-0B86-4418-8067-8A82085CA82C}" srcOrd="0" destOrd="0" presId="urn:microsoft.com/office/officeart/2005/8/layout/hProcess9"/>
    <dgm:cxn modelId="{5CF1E11B-F4DA-4613-8EB7-9DC52640F7A4}" type="presOf" srcId="{21EC6004-EBDA-43C0-A936-A7A64B2F88CF}" destId="{0B44A2AA-AD63-40D0-86CC-250673EBA01E}" srcOrd="0" destOrd="0" presId="urn:microsoft.com/office/officeart/2005/8/layout/hProcess9"/>
    <dgm:cxn modelId="{EE03521A-A5A9-431E-81A6-F6096FE28F13}" type="presOf" srcId="{0BDB1C90-E622-409B-85D9-24C401BB8BDA}" destId="{0F7C5E6C-FDE5-4344-BC3F-27638376BB17}" srcOrd="0" destOrd="0" presId="urn:microsoft.com/office/officeart/2005/8/layout/hProcess9"/>
    <dgm:cxn modelId="{7B3D3EE3-8173-40AD-BA8B-FE9767B5B1B6}" srcId="{0BDB1C90-E622-409B-85D9-24C401BB8BDA}" destId="{045F0426-82DA-4C7A-A687-1C25236EEA78}" srcOrd="0" destOrd="0" parTransId="{8F661B4F-E620-4E1E-82A8-BB2F3B617FB7}" sibTransId="{04E988B7-A60D-45A0-ADA0-C69C7BC4DD80}"/>
    <dgm:cxn modelId="{69EA9E34-CCF4-4DED-B4DF-3B73394449ED}" srcId="{0BDB1C90-E622-409B-85D9-24C401BB8BDA}" destId="{05C49DC9-851C-45DB-961D-95150091B1D4}" srcOrd="2" destOrd="0" parTransId="{DB3CF1F6-13AB-4BFC-A5EE-442B16C71801}" sibTransId="{760BC298-BB50-450E-8B9D-1CEC82A0A6CD}"/>
    <dgm:cxn modelId="{C259B85C-142D-4E78-AB20-AEACE8A38944}" srcId="{0BDB1C90-E622-409B-85D9-24C401BB8BDA}" destId="{21EC6004-EBDA-43C0-A936-A7A64B2F88CF}" srcOrd="1" destOrd="0" parTransId="{AC48DD37-FD4D-4AA4-B6DF-5A19E4C0AB64}" sibTransId="{A01DA32D-C14C-448E-B0C4-F032EF741F2A}"/>
    <dgm:cxn modelId="{9E0F5B8A-B1A2-4046-9F92-31FDE6B92B13}" type="presOf" srcId="{05C49DC9-851C-45DB-961D-95150091B1D4}" destId="{3B59508D-8B67-4359-BEB3-2A6E0876C428}" srcOrd="0" destOrd="0" presId="urn:microsoft.com/office/officeart/2005/8/layout/hProcess9"/>
    <dgm:cxn modelId="{5A96E0EE-FAE3-4BE5-A3FF-F3CD56FEC430}" type="presParOf" srcId="{0F7C5E6C-FDE5-4344-BC3F-27638376BB17}" destId="{F62F9A52-FB1F-481A-8B6E-9BCC77AEBBA2}" srcOrd="0" destOrd="0" presId="urn:microsoft.com/office/officeart/2005/8/layout/hProcess9"/>
    <dgm:cxn modelId="{4FCF261E-78C4-45A3-B065-7AEAA66405D6}" type="presParOf" srcId="{0F7C5E6C-FDE5-4344-BC3F-27638376BB17}" destId="{29283AC4-B923-4E05-9DB6-B15E69C354D0}" srcOrd="1" destOrd="0" presId="urn:microsoft.com/office/officeart/2005/8/layout/hProcess9"/>
    <dgm:cxn modelId="{FF06DACD-66DD-4767-98D6-60BDAC95D4A2}" type="presParOf" srcId="{29283AC4-B923-4E05-9DB6-B15E69C354D0}" destId="{4ACF1E6C-0B86-4418-8067-8A82085CA82C}" srcOrd="0" destOrd="0" presId="urn:microsoft.com/office/officeart/2005/8/layout/hProcess9"/>
    <dgm:cxn modelId="{E24BA4FC-6BC4-4F09-BB3B-EDBB23ECE337}" type="presParOf" srcId="{29283AC4-B923-4E05-9DB6-B15E69C354D0}" destId="{7C1146A8-055D-45CD-9573-E90943046324}" srcOrd="1" destOrd="0" presId="urn:microsoft.com/office/officeart/2005/8/layout/hProcess9"/>
    <dgm:cxn modelId="{D8FC4413-F20D-4DB2-863A-D3E89EBC151C}" type="presParOf" srcId="{29283AC4-B923-4E05-9DB6-B15E69C354D0}" destId="{0B44A2AA-AD63-40D0-86CC-250673EBA01E}" srcOrd="2" destOrd="0" presId="urn:microsoft.com/office/officeart/2005/8/layout/hProcess9"/>
    <dgm:cxn modelId="{D252909D-B82C-4821-8823-F220651A823C}" type="presParOf" srcId="{29283AC4-B923-4E05-9DB6-B15E69C354D0}" destId="{AD126FA0-97B9-4EBD-9B77-51DAC4BF2C5B}" srcOrd="3" destOrd="0" presId="urn:microsoft.com/office/officeart/2005/8/layout/hProcess9"/>
    <dgm:cxn modelId="{627E2468-5E4F-4F13-9D29-4A9752D90124}" type="presParOf" srcId="{29283AC4-B923-4E05-9DB6-B15E69C354D0}" destId="{3B59508D-8B67-4359-BEB3-2A6E0876C42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99292-917B-4F24-838C-4072BCC15A9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1D76F867-3EA4-4B68-9AA9-D498D911159B}">
      <dgm:prSet phldrT="[文本]"/>
      <dgm:spPr/>
      <dgm:t>
        <a:bodyPr/>
        <a:lstStyle/>
        <a:p>
          <a:r>
            <a:rPr lang="zh-CN" altLang="en-US" dirty="0"/>
            <a:t>智慧结晶传授</a:t>
          </a:r>
        </a:p>
      </dgm:t>
    </dgm:pt>
    <dgm:pt modelId="{74EC5130-CEBE-4DEC-833F-BCC10C7DF032}" type="parTrans" cxnId="{D3ABA749-FE2C-40AC-8959-4F4122A2A69F}">
      <dgm:prSet/>
      <dgm:spPr/>
      <dgm:t>
        <a:bodyPr/>
        <a:lstStyle/>
        <a:p>
          <a:endParaRPr lang="zh-CN" altLang="en-US"/>
        </a:p>
      </dgm:t>
    </dgm:pt>
    <dgm:pt modelId="{39E482C3-3142-476C-B6F9-39EA65F8C58B}" type="sibTrans" cxnId="{D3ABA749-FE2C-40AC-8959-4F4122A2A69F}">
      <dgm:prSet/>
      <dgm:spPr/>
      <dgm:t>
        <a:bodyPr/>
        <a:lstStyle/>
        <a:p>
          <a:endParaRPr lang="zh-CN" altLang="en-US"/>
        </a:p>
      </dgm:t>
    </dgm:pt>
    <dgm:pt modelId="{2509E530-0330-4083-BDB1-3B3326329CF1}">
      <dgm:prSet phldrT="[文本]"/>
      <dgm:spPr/>
      <dgm:t>
        <a:bodyPr/>
        <a:lstStyle/>
        <a:p>
          <a:r>
            <a:rPr lang="zh-CN" altLang="en-US" dirty="0"/>
            <a:t>是什么</a:t>
          </a:r>
        </a:p>
      </dgm:t>
    </dgm:pt>
    <dgm:pt modelId="{ABC97056-6E42-460C-BAE5-CA7F9570224C}" type="parTrans" cxnId="{1CA78F1B-0213-4A1A-9345-70EB85C8CAEC}">
      <dgm:prSet/>
      <dgm:spPr/>
      <dgm:t>
        <a:bodyPr/>
        <a:lstStyle/>
        <a:p>
          <a:endParaRPr lang="zh-CN" altLang="en-US"/>
        </a:p>
      </dgm:t>
    </dgm:pt>
    <dgm:pt modelId="{3BA89088-0E50-47FE-BC5E-069A975A54A4}" type="sibTrans" cxnId="{1CA78F1B-0213-4A1A-9345-70EB85C8CAEC}">
      <dgm:prSet/>
      <dgm:spPr/>
      <dgm:t>
        <a:bodyPr/>
        <a:lstStyle/>
        <a:p>
          <a:endParaRPr lang="zh-CN" altLang="en-US"/>
        </a:p>
      </dgm:t>
    </dgm:pt>
    <dgm:pt modelId="{124C441B-CC16-41DD-9510-14139969A8DF}">
      <dgm:prSet phldrT="[文本]"/>
      <dgm:spPr/>
      <dgm:t>
        <a:bodyPr/>
        <a:lstStyle/>
        <a:p>
          <a:r>
            <a:rPr lang="zh-CN" altLang="en-US" dirty="0"/>
            <a:t>历史</a:t>
          </a:r>
        </a:p>
      </dgm:t>
    </dgm:pt>
    <dgm:pt modelId="{33111310-D53D-4B8D-8F1E-3D8533772CE8}" type="parTrans" cxnId="{E10496CE-1149-4D48-871A-74192F645D41}">
      <dgm:prSet/>
      <dgm:spPr/>
      <dgm:t>
        <a:bodyPr/>
        <a:lstStyle/>
        <a:p>
          <a:endParaRPr lang="zh-CN" altLang="en-US"/>
        </a:p>
      </dgm:t>
    </dgm:pt>
    <dgm:pt modelId="{124B8BDF-D9D6-4B2F-9A3F-C09F68174ADA}" type="sibTrans" cxnId="{E10496CE-1149-4D48-871A-74192F645D41}">
      <dgm:prSet/>
      <dgm:spPr/>
      <dgm:t>
        <a:bodyPr/>
        <a:lstStyle/>
        <a:p>
          <a:endParaRPr lang="zh-CN" altLang="en-US"/>
        </a:p>
      </dgm:t>
    </dgm:pt>
    <dgm:pt modelId="{04DF4DE3-C084-4254-A92F-8ABB755AB19F}">
      <dgm:prSet phldrT="[文本]"/>
      <dgm:spPr/>
      <dgm:t>
        <a:bodyPr/>
        <a:lstStyle/>
        <a:p>
          <a:r>
            <a:rPr lang="zh-CN" altLang="en-US" dirty="0"/>
            <a:t>哲学思想</a:t>
          </a:r>
        </a:p>
      </dgm:t>
    </dgm:pt>
    <dgm:pt modelId="{505668B8-DAFA-41FE-BF01-C0ED71D9C5AD}" type="parTrans" cxnId="{2D0D3D48-510B-4EEC-9F3D-6CD2B28DBA6B}">
      <dgm:prSet/>
      <dgm:spPr/>
      <dgm:t>
        <a:bodyPr/>
        <a:lstStyle/>
        <a:p>
          <a:endParaRPr lang="zh-CN" altLang="en-US"/>
        </a:p>
      </dgm:t>
    </dgm:pt>
    <dgm:pt modelId="{8A198845-7CC8-4EB7-9EBB-AD9589D3F0EA}" type="sibTrans" cxnId="{2D0D3D48-510B-4EEC-9F3D-6CD2B28DBA6B}">
      <dgm:prSet/>
      <dgm:spPr/>
      <dgm:t>
        <a:bodyPr/>
        <a:lstStyle/>
        <a:p>
          <a:endParaRPr lang="zh-CN" altLang="en-US"/>
        </a:p>
      </dgm:t>
    </dgm:pt>
    <dgm:pt modelId="{4A8FDBB9-4E85-4D8B-B8C7-1E827EFCF576}">
      <dgm:prSet phldrT="[文本]"/>
      <dgm:spPr/>
      <dgm:t>
        <a:bodyPr/>
        <a:lstStyle/>
        <a:p>
          <a:r>
            <a:rPr lang="zh-CN" altLang="en-US" dirty="0"/>
            <a:t>为什么</a:t>
          </a:r>
        </a:p>
      </dgm:t>
    </dgm:pt>
    <dgm:pt modelId="{E692418D-A050-47EA-B592-D3E4FBB1C77F}" type="parTrans" cxnId="{7CE754A1-9A11-4C08-B784-F3C327548646}">
      <dgm:prSet/>
      <dgm:spPr/>
      <dgm:t>
        <a:bodyPr/>
        <a:lstStyle/>
        <a:p>
          <a:endParaRPr lang="zh-CN" altLang="en-US"/>
        </a:p>
      </dgm:t>
    </dgm:pt>
    <dgm:pt modelId="{7073CE38-0B24-458B-8471-7FC2CD2A717B}" type="sibTrans" cxnId="{7CE754A1-9A11-4C08-B784-F3C327548646}">
      <dgm:prSet/>
      <dgm:spPr/>
      <dgm:t>
        <a:bodyPr/>
        <a:lstStyle/>
        <a:p>
          <a:endParaRPr lang="zh-CN" altLang="en-US"/>
        </a:p>
      </dgm:t>
    </dgm:pt>
    <dgm:pt modelId="{B2F7D91C-2D71-41C2-AC0B-6CE6B270C1BE}" type="pres">
      <dgm:prSet presAssocID="{1B299292-917B-4F24-838C-4072BCC15A94}" presName="vert0" presStyleCnt="0">
        <dgm:presLayoutVars>
          <dgm:dir/>
          <dgm:animOne val="branch"/>
          <dgm:animLvl val="lvl"/>
        </dgm:presLayoutVars>
      </dgm:prSet>
      <dgm:spPr/>
      <dgm:t>
        <a:bodyPr/>
        <a:lstStyle/>
        <a:p>
          <a:endParaRPr lang="zh-CN" altLang="en-US"/>
        </a:p>
      </dgm:t>
    </dgm:pt>
    <dgm:pt modelId="{90613DD2-F3C0-486B-A5D3-4539AB88BCE5}" type="pres">
      <dgm:prSet presAssocID="{1D76F867-3EA4-4B68-9AA9-D498D911159B}" presName="thickLine" presStyleLbl="alignNode1" presStyleIdx="0" presStyleCnt="1"/>
      <dgm:spPr/>
    </dgm:pt>
    <dgm:pt modelId="{E37F6360-2F56-4160-B23E-3501EB695FD7}" type="pres">
      <dgm:prSet presAssocID="{1D76F867-3EA4-4B68-9AA9-D498D911159B}" presName="horz1" presStyleCnt="0"/>
      <dgm:spPr/>
    </dgm:pt>
    <dgm:pt modelId="{F09AE05A-AB58-4D1F-BCD7-109626176CCF}" type="pres">
      <dgm:prSet presAssocID="{1D76F867-3EA4-4B68-9AA9-D498D911159B}" presName="tx1" presStyleLbl="revTx" presStyleIdx="0" presStyleCnt="5"/>
      <dgm:spPr/>
      <dgm:t>
        <a:bodyPr/>
        <a:lstStyle/>
        <a:p>
          <a:endParaRPr lang="zh-CN" altLang="en-US"/>
        </a:p>
      </dgm:t>
    </dgm:pt>
    <dgm:pt modelId="{1E6FAC5F-E039-45D1-ADD5-B4290F5F30CF}" type="pres">
      <dgm:prSet presAssocID="{1D76F867-3EA4-4B68-9AA9-D498D911159B}" presName="vert1" presStyleCnt="0"/>
      <dgm:spPr/>
    </dgm:pt>
    <dgm:pt modelId="{82B39D65-F6E8-4616-B816-C09E0680E788}" type="pres">
      <dgm:prSet presAssocID="{2509E530-0330-4083-BDB1-3B3326329CF1}" presName="vertSpace2a" presStyleCnt="0"/>
      <dgm:spPr/>
    </dgm:pt>
    <dgm:pt modelId="{44618528-49B6-44A6-B10D-C0644599523F}" type="pres">
      <dgm:prSet presAssocID="{2509E530-0330-4083-BDB1-3B3326329CF1}" presName="horz2" presStyleCnt="0"/>
      <dgm:spPr/>
    </dgm:pt>
    <dgm:pt modelId="{48C1A49D-FB1E-4AE4-837A-C1F079464342}" type="pres">
      <dgm:prSet presAssocID="{2509E530-0330-4083-BDB1-3B3326329CF1}" presName="horzSpace2" presStyleCnt="0"/>
      <dgm:spPr/>
    </dgm:pt>
    <dgm:pt modelId="{E5FE6BF1-B5DA-4837-85D5-4E3856248F3B}" type="pres">
      <dgm:prSet presAssocID="{2509E530-0330-4083-BDB1-3B3326329CF1}" presName="tx2" presStyleLbl="revTx" presStyleIdx="1" presStyleCnt="5"/>
      <dgm:spPr/>
      <dgm:t>
        <a:bodyPr/>
        <a:lstStyle/>
        <a:p>
          <a:endParaRPr lang="zh-CN" altLang="en-US"/>
        </a:p>
      </dgm:t>
    </dgm:pt>
    <dgm:pt modelId="{737C714A-591A-4615-AAF9-5FA8844B9B2C}" type="pres">
      <dgm:prSet presAssocID="{2509E530-0330-4083-BDB1-3B3326329CF1}" presName="vert2" presStyleCnt="0"/>
      <dgm:spPr/>
    </dgm:pt>
    <dgm:pt modelId="{216DACDF-A529-48CD-9F90-5C2DB83AA597}" type="pres">
      <dgm:prSet presAssocID="{2509E530-0330-4083-BDB1-3B3326329CF1}" presName="thinLine2b" presStyleLbl="callout" presStyleIdx="0" presStyleCnt="4"/>
      <dgm:spPr/>
    </dgm:pt>
    <dgm:pt modelId="{075CBC80-0472-4CD7-A7AB-5D0E52BC0FF1}" type="pres">
      <dgm:prSet presAssocID="{2509E530-0330-4083-BDB1-3B3326329CF1}" presName="vertSpace2b" presStyleCnt="0"/>
      <dgm:spPr/>
    </dgm:pt>
    <dgm:pt modelId="{EC0FB3D9-D2EC-4107-BB88-1784C79530BD}" type="pres">
      <dgm:prSet presAssocID="{124C441B-CC16-41DD-9510-14139969A8DF}" presName="horz2" presStyleCnt="0"/>
      <dgm:spPr/>
    </dgm:pt>
    <dgm:pt modelId="{1674D72A-2B57-4D8E-A190-D43B855CB770}" type="pres">
      <dgm:prSet presAssocID="{124C441B-CC16-41DD-9510-14139969A8DF}" presName="horzSpace2" presStyleCnt="0"/>
      <dgm:spPr/>
    </dgm:pt>
    <dgm:pt modelId="{921E641A-C140-4589-86F9-40F2BED0FBA4}" type="pres">
      <dgm:prSet presAssocID="{124C441B-CC16-41DD-9510-14139969A8DF}" presName="tx2" presStyleLbl="revTx" presStyleIdx="2" presStyleCnt="5"/>
      <dgm:spPr/>
      <dgm:t>
        <a:bodyPr/>
        <a:lstStyle/>
        <a:p>
          <a:endParaRPr lang="zh-CN" altLang="en-US"/>
        </a:p>
      </dgm:t>
    </dgm:pt>
    <dgm:pt modelId="{C7DFEA94-5C04-49C6-BEFC-01A92F864A08}" type="pres">
      <dgm:prSet presAssocID="{124C441B-CC16-41DD-9510-14139969A8DF}" presName="vert2" presStyleCnt="0"/>
      <dgm:spPr/>
    </dgm:pt>
    <dgm:pt modelId="{0E682F19-66DB-4FA1-ABF3-C7EBA276C2E0}" type="pres">
      <dgm:prSet presAssocID="{124C441B-CC16-41DD-9510-14139969A8DF}" presName="thinLine2b" presStyleLbl="callout" presStyleIdx="1" presStyleCnt="4"/>
      <dgm:spPr/>
    </dgm:pt>
    <dgm:pt modelId="{5BF7FECE-7D71-4D73-AA8E-46FA7EB7F147}" type="pres">
      <dgm:prSet presAssocID="{124C441B-CC16-41DD-9510-14139969A8DF}" presName="vertSpace2b" presStyleCnt="0"/>
      <dgm:spPr/>
    </dgm:pt>
    <dgm:pt modelId="{9F1C3427-D91D-4CA0-BA4C-3154AA24E2C9}" type="pres">
      <dgm:prSet presAssocID="{04DF4DE3-C084-4254-A92F-8ABB755AB19F}" presName="horz2" presStyleCnt="0"/>
      <dgm:spPr/>
    </dgm:pt>
    <dgm:pt modelId="{0B787A57-CDEB-41DA-9030-1776F5E8BBAB}" type="pres">
      <dgm:prSet presAssocID="{04DF4DE3-C084-4254-A92F-8ABB755AB19F}" presName="horzSpace2" presStyleCnt="0"/>
      <dgm:spPr/>
    </dgm:pt>
    <dgm:pt modelId="{621252F6-26EF-4456-93A9-76CD00D85213}" type="pres">
      <dgm:prSet presAssocID="{04DF4DE3-C084-4254-A92F-8ABB755AB19F}" presName="tx2" presStyleLbl="revTx" presStyleIdx="3" presStyleCnt="5"/>
      <dgm:spPr/>
      <dgm:t>
        <a:bodyPr/>
        <a:lstStyle/>
        <a:p>
          <a:endParaRPr lang="zh-CN" altLang="en-US"/>
        </a:p>
      </dgm:t>
    </dgm:pt>
    <dgm:pt modelId="{D03ED2D5-85EA-49B0-8135-488ACCA48576}" type="pres">
      <dgm:prSet presAssocID="{04DF4DE3-C084-4254-A92F-8ABB755AB19F}" presName="vert2" presStyleCnt="0"/>
      <dgm:spPr/>
    </dgm:pt>
    <dgm:pt modelId="{A0040DF6-BB4D-435B-AB73-C2925547056D}" type="pres">
      <dgm:prSet presAssocID="{04DF4DE3-C084-4254-A92F-8ABB755AB19F}" presName="thinLine2b" presStyleLbl="callout" presStyleIdx="2" presStyleCnt="4"/>
      <dgm:spPr/>
    </dgm:pt>
    <dgm:pt modelId="{AA8FE924-AAD2-425B-BA5D-FFB761F2DD03}" type="pres">
      <dgm:prSet presAssocID="{04DF4DE3-C084-4254-A92F-8ABB755AB19F}" presName="vertSpace2b" presStyleCnt="0"/>
      <dgm:spPr/>
    </dgm:pt>
    <dgm:pt modelId="{87EB73F3-5551-4AB8-9F68-5AA3C93EAC24}" type="pres">
      <dgm:prSet presAssocID="{4A8FDBB9-4E85-4D8B-B8C7-1E827EFCF576}" presName="horz2" presStyleCnt="0"/>
      <dgm:spPr/>
    </dgm:pt>
    <dgm:pt modelId="{85E21870-56C2-424B-8A8D-30DBB92FC6AF}" type="pres">
      <dgm:prSet presAssocID="{4A8FDBB9-4E85-4D8B-B8C7-1E827EFCF576}" presName="horzSpace2" presStyleCnt="0"/>
      <dgm:spPr/>
    </dgm:pt>
    <dgm:pt modelId="{F349DCAC-0DA2-4010-91F3-B48B4F3B8DA5}" type="pres">
      <dgm:prSet presAssocID="{4A8FDBB9-4E85-4D8B-B8C7-1E827EFCF576}" presName="tx2" presStyleLbl="revTx" presStyleIdx="4" presStyleCnt="5"/>
      <dgm:spPr/>
      <dgm:t>
        <a:bodyPr/>
        <a:lstStyle/>
        <a:p>
          <a:endParaRPr lang="zh-CN" altLang="en-US"/>
        </a:p>
      </dgm:t>
    </dgm:pt>
    <dgm:pt modelId="{661EFBCF-71C8-4B89-B078-36EB68BB0AF6}" type="pres">
      <dgm:prSet presAssocID="{4A8FDBB9-4E85-4D8B-B8C7-1E827EFCF576}" presName="vert2" presStyleCnt="0"/>
      <dgm:spPr/>
    </dgm:pt>
    <dgm:pt modelId="{2D26E432-9EED-4C13-B6B3-C17E49093965}" type="pres">
      <dgm:prSet presAssocID="{4A8FDBB9-4E85-4D8B-B8C7-1E827EFCF576}" presName="thinLine2b" presStyleLbl="callout" presStyleIdx="3" presStyleCnt="4"/>
      <dgm:spPr/>
    </dgm:pt>
    <dgm:pt modelId="{8D30FE65-6AC5-41DF-B4B1-38D511E7A3EB}" type="pres">
      <dgm:prSet presAssocID="{4A8FDBB9-4E85-4D8B-B8C7-1E827EFCF576}" presName="vertSpace2b" presStyleCnt="0"/>
      <dgm:spPr/>
    </dgm:pt>
  </dgm:ptLst>
  <dgm:cxnLst>
    <dgm:cxn modelId="{09B82E0C-0EFC-479A-8510-C1ACC9E3F151}" type="presOf" srcId="{2509E530-0330-4083-BDB1-3B3326329CF1}" destId="{E5FE6BF1-B5DA-4837-85D5-4E3856248F3B}" srcOrd="0" destOrd="0" presId="urn:microsoft.com/office/officeart/2008/layout/LinedList"/>
    <dgm:cxn modelId="{7CE754A1-9A11-4C08-B784-F3C327548646}" srcId="{1D76F867-3EA4-4B68-9AA9-D498D911159B}" destId="{4A8FDBB9-4E85-4D8B-B8C7-1E827EFCF576}" srcOrd="3" destOrd="0" parTransId="{E692418D-A050-47EA-B592-D3E4FBB1C77F}" sibTransId="{7073CE38-0B24-458B-8471-7FC2CD2A717B}"/>
    <dgm:cxn modelId="{2D0D3D48-510B-4EEC-9F3D-6CD2B28DBA6B}" srcId="{1D76F867-3EA4-4B68-9AA9-D498D911159B}" destId="{04DF4DE3-C084-4254-A92F-8ABB755AB19F}" srcOrd="2" destOrd="0" parTransId="{505668B8-DAFA-41FE-BF01-C0ED71D9C5AD}" sibTransId="{8A198845-7CC8-4EB7-9EBB-AD9589D3F0EA}"/>
    <dgm:cxn modelId="{7A381A6D-3DEC-467B-A5BA-65D49FD9065E}" type="presOf" srcId="{1D76F867-3EA4-4B68-9AA9-D498D911159B}" destId="{F09AE05A-AB58-4D1F-BCD7-109626176CCF}" srcOrd="0" destOrd="0" presId="urn:microsoft.com/office/officeart/2008/layout/LinedList"/>
    <dgm:cxn modelId="{333050EF-2221-47C0-BBDD-044C148EA09E}" type="presOf" srcId="{1B299292-917B-4F24-838C-4072BCC15A94}" destId="{B2F7D91C-2D71-41C2-AC0B-6CE6B270C1BE}" srcOrd="0" destOrd="0" presId="urn:microsoft.com/office/officeart/2008/layout/LinedList"/>
    <dgm:cxn modelId="{6AECC268-0B78-4A76-9E7F-AD8357435356}" type="presOf" srcId="{4A8FDBB9-4E85-4D8B-B8C7-1E827EFCF576}" destId="{F349DCAC-0DA2-4010-91F3-B48B4F3B8DA5}" srcOrd="0" destOrd="0" presId="urn:microsoft.com/office/officeart/2008/layout/LinedList"/>
    <dgm:cxn modelId="{E10496CE-1149-4D48-871A-74192F645D41}" srcId="{1D76F867-3EA4-4B68-9AA9-D498D911159B}" destId="{124C441B-CC16-41DD-9510-14139969A8DF}" srcOrd="1" destOrd="0" parTransId="{33111310-D53D-4B8D-8F1E-3D8533772CE8}" sibTransId="{124B8BDF-D9D6-4B2F-9A3F-C09F68174ADA}"/>
    <dgm:cxn modelId="{D3ABA749-FE2C-40AC-8959-4F4122A2A69F}" srcId="{1B299292-917B-4F24-838C-4072BCC15A94}" destId="{1D76F867-3EA4-4B68-9AA9-D498D911159B}" srcOrd="0" destOrd="0" parTransId="{74EC5130-CEBE-4DEC-833F-BCC10C7DF032}" sibTransId="{39E482C3-3142-476C-B6F9-39EA65F8C58B}"/>
    <dgm:cxn modelId="{78B55651-FBBB-43FD-8A38-578055516C93}" type="presOf" srcId="{124C441B-CC16-41DD-9510-14139969A8DF}" destId="{921E641A-C140-4589-86F9-40F2BED0FBA4}" srcOrd="0" destOrd="0" presId="urn:microsoft.com/office/officeart/2008/layout/LinedList"/>
    <dgm:cxn modelId="{1CA78F1B-0213-4A1A-9345-70EB85C8CAEC}" srcId="{1D76F867-3EA4-4B68-9AA9-D498D911159B}" destId="{2509E530-0330-4083-BDB1-3B3326329CF1}" srcOrd="0" destOrd="0" parTransId="{ABC97056-6E42-460C-BAE5-CA7F9570224C}" sibTransId="{3BA89088-0E50-47FE-BC5E-069A975A54A4}"/>
    <dgm:cxn modelId="{EC723130-C994-452A-B784-09711A50C0F2}" type="presOf" srcId="{04DF4DE3-C084-4254-A92F-8ABB755AB19F}" destId="{621252F6-26EF-4456-93A9-76CD00D85213}" srcOrd="0" destOrd="0" presId="urn:microsoft.com/office/officeart/2008/layout/LinedList"/>
    <dgm:cxn modelId="{50A67305-689B-4E43-BFD8-0DA4D744164F}" type="presParOf" srcId="{B2F7D91C-2D71-41C2-AC0B-6CE6B270C1BE}" destId="{90613DD2-F3C0-486B-A5D3-4539AB88BCE5}" srcOrd="0" destOrd="0" presId="urn:microsoft.com/office/officeart/2008/layout/LinedList"/>
    <dgm:cxn modelId="{12A33B77-B0FC-4939-BEA6-630EF5D20F14}" type="presParOf" srcId="{B2F7D91C-2D71-41C2-AC0B-6CE6B270C1BE}" destId="{E37F6360-2F56-4160-B23E-3501EB695FD7}" srcOrd="1" destOrd="0" presId="urn:microsoft.com/office/officeart/2008/layout/LinedList"/>
    <dgm:cxn modelId="{58531A69-7776-4A32-831D-81E5E40758C2}" type="presParOf" srcId="{E37F6360-2F56-4160-B23E-3501EB695FD7}" destId="{F09AE05A-AB58-4D1F-BCD7-109626176CCF}" srcOrd="0" destOrd="0" presId="urn:microsoft.com/office/officeart/2008/layout/LinedList"/>
    <dgm:cxn modelId="{5013A989-45F0-4354-A225-0EA0C9F78ADB}" type="presParOf" srcId="{E37F6360-2F56-4160-B23E-3501EB695FD7}" destId="{1E6FAC5F-E039-45D1-ADD5-B4290F5F30CF}" srcOrd="1" destOrd="0" presId="urn:microsoft.com/office/officeart/2008/layout/LinedList"/>
    <dgm:cxn modelId="{8D21623F-027C-444F-B085-DCC4E0F6FF44}" type="presParOf" srcId="{1E6FAC5F-E039-45D1-ADD5-B4290F5F30CF}" destId="{82B39D65-F6E8-4616-B816-C09E0680E788}" srcOrd="0" destOrd="0" presId="urn:microsoft.com/office/officeart/2008/layout/LinedList"/>
    <dgm:cxn modelId="{C8AEA696-5C8A-4E67-9271-01328022D340}" type="presParOf" srcId="{1E6FAC5F-E039-45D1-ADD5-B4290F5F30CF}" destId="{44618528-49B6-44A6-B10D-C0644599523F}" srcOrd="1" destOrd="0" presId="urn:microsoft.com/office/officeart/2008/layout/LinedList"/>
    <dgm:cxn modelId="{D73C80E8-C509-4F26-8953-CFE534F0B1BB}" type="presParOf" srcId="{44618528-49B6-44A6-B10D-C0644599523F}" destId="{48C1A49D-FB1E-4AE4-837A-C1F079464342}" srcOrd="0" destOrd="0" presId="urn:microsoft.com/office/officeart/2008/layout/LinedList"/>
    <dgm:cxn modelId="{228B8D1E-A36E-4737-B665-1D7DF3FD78E2}" type="presParOf" srcId="{44618528-49B6-44A6-B10D-C0644599523F}" destId="{E5FE6BF1-B5DA-4837-85D5-4E3856248F3B}" srcOrd="1" destOrd="0" presId="urn:microsoft.com/office/officeart/2008/layout/LinedList"/>
    <dgm:cxn modelId="{3630D321-C0E7-4C2A-9FD9-AED5A723651B}" type="presParOf" srcId="{44618528-49B6-44A6-B10D-C0644599523F}" destId="{737C714A-591A-4615-AAF9-5FA8844B9B2C}" srcOrd="2" destOrd="0" presId="urn:microsoft.com/office/officeart/2008/layout/LinedList"/>
    <dgm:cxn modelId="{F1DA6F45-32F9-45F8-909C-5DD71920B6B5}" type="presParOf" srcId="{1E6FAC5F-E039-45D1-ADD5-B4290F5F30CF}" destId="{216DACDF-A529-48CD-9F90-5C2DB83AA597}" srcOrd="2" destOrd="0" presId="urn:microsoft.com/office/officeart/2008/layout/LinedList"/>
    <dgm:cxn modelId="{86992084-6531-476C-B592-8C5F3D9A6D67}" type="presParOf" srcId="{1E6FAC5F-E039-45D1-ADD5-B4290F5F30CF}" destId="{075CBC80-0472-4CD7-A7AB-5D0E52BC0FF1}" srcOrd="3" destOrd="0" presId="urn:microsoft.com/office/officeart/2008/layout/LinedList"/>
    <dgm:cxn modelId="{D36A2842-2167-4EB2-9D46-4D1C7E4D64BB}" type="presParOf" srcId="{1E6FAC5F-E039-45D1-ADD5-B4290F5F30CF}" destId="{EC0FB3D9-D2EC-4107-BB88-1784C79530BD}" srcOrd="4" destOrd="0" presId="urn:microsoft.com/office/officeart/2008/layout/LinedList"/>
    <dgm:cxn modelId="{D3FFADCF-45AC-40D7-A60F-84958C0473A5}" type="presParOf" srcId="{EC0FB3D9-D2EC-4107-BB88-1784C79530BD}" destId="{1674D72A-2B57-4D8E-A190-D43B855CB770}" srcOrd="0" destOrd="0" presId="urn:microsoft.com/office/officeart/2008/layout/LinedList"/>
    <dgm:cxn modelId="{98D46DEC-A1AF-4E35-8A19-13411485A945}" type="presParOf" srcId="{EC0FB3D9-D2EC-4107-BB88-1784C79530BD}" destId="{921E641A-C140-4589-86F9-40F2BED0FBA4}" srcOrd="1" destOrd="0" presId="urn:microsoft.com/office/officeart/2008/layout/LinedList"/>
    <dgm:cxn modelId="{6F080FE2-BEC0-452F-ADA4-EEEECC4FFA34}" type="presParOf" srcId="{EC0FB3D9-D2EC-4107-BB88-1784C79530BD}" destId="{C7DFEA94-5C04-49C6-BEFC-01A92F864A08}" srcOrd="2" destOrd="0" presId="urn:microsoft.com/office/officeart/2008/layout/LinedList"/>
    <dgm:cxn modelId="{A5ACAEA5-B397-4496-8D59-42392ED8D90E}" type="presParOf" srcId="{1E6FAC5F-E039-45D1-ADD5-B4290F5F30CF}" destId="{0E682F19-66DB-4FA1-ABF3-C7EBA276C2E0}" srcOrd="5" destOrd="0" presId="urn:microsoft.com/office/officeart/2008/layout/LinedList"/>
    <dgm:cxn modelId="{60AF380A-6EFB-4217-99EA-9BAA4C0742ED}" type="presParOf" srcId="{1E6FAC5F-E039-45D1-ADD5-B4290F5F30CF}" destId="{5BF7FECE-7D71-4D73-AA8E-46FA7EB7F147}" srcOrd="6" destOrd="0" presId="urn:microsoft.com/office/officeart/2008/layout/LinedList"/>
    <dgm:cxn modelId="{E45A9BF8-53BB-40DC-8D71-26ED77FCFF60}" type="presParOf" srcId="{1E6FAC5F-E039-45D1-ADD5-B4290F5F30CF}" destId="{9F1C3427-D91D-4CA0-BA4C-3154AA24E2C9}" srcOrd="7" destOrd="0" presId="urn:microsoft.com/office/officeart/2008/layout/LinedList"/>
    <dgm:cxn modelId="{F4FB7CD6-7590-4D9D-8157-7418B695BAB0}" type="presParOf" srcId="{9F1C3427-D91D-4CA0-BA4C-3154AA24E2C9}" destId="{0B787A57-CDEB-41DA-9030-1776F5E8BBAB}" srcOrd="0" destOrd="0" presId="urn:microsoft.com/office/officeart/2008/layout/LinedList"/>
    <dgm:cxn modelId="{5E5F22A9-13FC-44FE-99F6-7DFD6E44C26D}" type="presParOf" srcId="{9F1C3427-D91D-4CA0-BA4C-3154AA24E2C9}" destId="{621252F6-26EF-4456-93A9-76CD00D85213}" srcOrd="1" destOrd="0" presId="urn:microsoft.com/office/officeart/2008/layout/LinedList"/>
    <dgm:cxn modelId="{FC9B92DD-2A2D-4790-8AF5-74193AEB906A}" type="presParOf" srcId="{9F1C3427-D91D-4CA0-BA4C-3154AA24E2C9}" destId="{D03ED2D5-85EA-49B0-8135-488ACCA48576}" srcOrd="2" destOrd="0" presId="urn:microsoft.com/office/officeart/2008/layout/LinedList"/>
    <dgm:cxn modelId="{7ED4A358-4FE4-4B95-9D17-0E4267511EAD}" type="presParOf" srcId="{1E6FAC5F-E039-45D1-ADD5-B4290F5F30CF}" destId="{A0040DF6-BB4D-435B-AB73-C2925547056D}" srcOrd="8" destOrd="0" presId="urn:microsoft.com/office/officeart/2008/layout/LinedList"/>
    <dgm:cxn modelId="{782DDA2C-E4D1-460E-9EB5-818CAF3A3D08}" type="presParOf" srcId="{1E6FAC5F-E039-45D1-ADD5-B4290F5F30CF}" destId="{AA8FE924-AAD2-425B-BA5D-FFB761F2DD03}" srcOrd="9" destOrd="0" presId="urn:microsoft.com/office/officeart/2008/layout/LinedList"/>
    <dgm:cxn modelId="{3CA258AC-F875-4E9B-AA1F-F9B73DB7A887}" type="presParOf" srcId="{1E6FAC5F-E039-45D1-ADD5-B4290F5F30CF}" destId="{87EB73F3-5551-4AB8-9F68-5AA3C93EAC24}" srcOrd="10" destOrd="0" presId="urn:microsoft.com/office/officeart/2008/layout/LinedList"/>
    <dgm:cxn modelId="{EA0621E4-C241-4145-8492-551F576DB2FC}" type="presParOf" srcId="{87EB73F3-5551-4AB8-9F68-5AA3C93EAC24}" destId="{85E21870-56C2-424B-8A8D-30DBB92FC6AF}" srcOrd="0" destOrd="0" presId="urn:microsoft.com/office/officeart/2008/layout/LinedList"/>
    <dgm:cxn modelId="{9BCEA260-8DBD-4964-8587-C9C20E9DF9E5}" type="presParOf" srcId="{87EB73F3-5551-4AB8-9F68-5AA3C93EAC24}" destId="{F349DCAC-0DA2-4010-91F3-B48B4F3B8DA5}" srcOrd="1" destOrd="0" presId="urn:microsoft.com/office/officeart/2008/layout/LinedList"/>
    <dgm:cxn modelId="{178EF793-4FB5-4AA2-899E-3797DA96ACA2}" type="presParOf" srcId="{87EB73F3-5551-4AB8-9F68-5AA3C93EAC24}" destId="{661EFBCF-71C8-4B89-B078-36EB68BB0AF6}" srcOrd="2" destOrd="0" presId="urn:microsoft.com/office/officeart/2008/layout/LinedList"/>
    <dgm:cxn modelId="{7E7FA760-B052-4DD9-8040-588FDEB09140}" type="presParOf" srcId="{1E6FAC5F-E039-45D1-ADD5-B4290F5F30CF}" destId="{2D26E432-9EED-4C13-B6B3-C17E49093965}" srcOrd="11" destOrd="0" presId="urn:microsoft.com/office/officeart/2008/layout/LinedList"/>
    <dgm:cxn modelId="{52FE4EEF-48C1-4B86-8496-17A7CE7D644A}" type="presParOf" srcId="{1E6FAC5F-E039-45D1-ADD5-B4290F5F30CF}" destId="{8D30FE65-6AC5-41DF-B4B1-38D511E7A3EB}"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6A631D-34C1-4B92-B6CC-7BFED8B792CA}" type="doc">
      <dgm:prSet loTypeId="urn:microsoft.com/office/officeart/2008/layout/AlternatingPictureBlocks" loCatId="list" qsTypeId="urn:microsoft.com/office/officeart/2005/8/quickstyle/simple1" qsCatId="simple" csTypeId="urn:microsoft.com/office/officeart/2005/8/colors/accent1_2" csCatId="accent1" phldr="1"/>
      <dgm:spPr/>
    </dgm:pt>
    <dgm:pt modelId="{238C0409-7B32-40F9-AE11-4F10528FBA36}">
      <dgm:prSet phldrT="[文本]"/>
      <dgm:spPr/>
      <dgm:t>
        <a:bodyPr/>
        <a:lstStyle/>
        <a:p>
          <a:r>
            <a:rPr lang="zh-CN" altLang="en-US" dirty="0"/>
            <a:t>课程</a:t>
          </a:r>
        </a:p>
      </dgm:t>
    </dgm:pt>
    <dgm:pt modelId="{7037F9FA-3117-4DCD-BAB6-AC0F58EE83BE}" type="parTrans" cxnId="{395C7E83-F641-4DD2-A5A0-8BC2A17C8F86}">
      <dgm:prSet/>
      <dgm:spPr/>
      <dgm:t>
        <a:bodyPr/>
        <a:lstStyle/>
        <a:p>
          <a:endParaRPr lang="zh-CN" altLang="en-US"/>
        </a:p>
      </dgm:t>
    </dgm:pt>
    <dgm:pt modelId="{6FA25542-EEE5-4442-83C4-03CF7C9301AE}" type="sibTrans" cxnId="{395C7E83-F641-4DD2-A5A0-8BC2A17C8F86}">
      <dgm:prSet/>
      <dgm:spPr/>
      <dgm:t>
        <a:bodyPr/>
        <a:lstStyle/>
        <a:p>
          <a:endParaRPr lang="zh-CN" altLang="en-US"/>
        </a:p>
      </dgm:t>
    </dgm:pt>
    <dgm:pt modelId="{720C4171-D7C1-4070-8B7B-C716023EACF4}">
      <dgm:prSet phldrT="[文本]"/>
      <dgm:spPr/>
      <dgm:t>
        <a:bodyPr/>
        <a:lstStyle/>
        <a:p>
          <a:r>
            <a:rPr lang="zh-CN" altLang="en-US" dirty="0"/>
            <a:t>课程</a:t>
          </a:r>
        </a:p>
      </dgm:t>
    </dgm:pt>
    <dgm:pt modelId="{5F43B755-AF4E-418F-93FF-89EE147B059B}" type="parTrans" cxnId="{A6636221-8640-44FC-A7B0-4B2CAFF36F37}">
      <dgm:prSet/>
      <dgm:spPr/>
      <dgm:t>
        <a:bodyPr/>
        <a:lstStyle/>
        <a:p>
          <a:endParaRPr lang="zh-CN" altLang="en-US"/>
        </a:p>
      </dgm:t>
    </dgm:pt>
    <dgm:pt modelId="{B11D7E76-C31C-497D-83AC-58ECFD9E2102}" type="sibTrans" cxnId="{A6636221-8640-44FC-A7B0-4B2CAFF36F37}">
      <dgm:prSet/>
      <dgm:spPr/>
      <dgm:t>
        <a:bodyPr/>
        <a:lstStyle/>
        <a:p>
          <a:endParaRPr lang="zh-CN" altLang="en-US"/>
        </a:p>
      </dgm:t>
    </dgm:pt>
    <dgm:pt modelId="{7ADD4729-977F-4A9F-B372-B93566E6294A}">
      <dgm:prSet phldrT="[文本]"/>
      <dgm:spPr/>
      <dgm:t>
        <a:bodyPr/>
        <a:lstStyle/>
        <a:p>
          <a:r>
            <a:rPr lang="zh-CN" altLang="en-US" dirty="0"/>
            <a:t>课程</a:t>
          </a:r>
        </a:p>
      </dgm:t>
    </dgm:pt>
    <dgm:pt modelId="{7425C123-DCC8-49C9-92E0-CC4162EECB4F}" type="parTrans" cxnId="{70C1BEC5-3FD2-4066-8098-F682670350C8}">
      <dgm:prSet/>
      <dgm:spPr/>
      <dgm:t>
        <a:bodyPr/>
        <a:lstStyle/>
        <a:p>
          <a:endParaRPr lang="zh-CN" altLang="en-US"/>
        </a:p>
      </dgm:t>
    </dgm:pt>
    <dgm:pt modelId="{3541DE98-BBF4-40BF-880B-43EA3186B8F9}" type="sibTrans" cxnId="{70C1BEC5-3FD2-4066-8098-F682670350C8}">
      <dgm:prSet/>
      <dgm:spPr/>
      <dgm:t>
        <a:bodyPr/>
        <a:lstStyle/>
        <a:p>
          <a:endParaRPr lang="zh-CN" altLang="en-US"/>
        </a:p>
      </dgm:t>
    </dgm:pt>
    <dgm:pt modelId="{E1EDBFB8-2CEA-4767-A456-3EB0CBC48203}" type="pres">
      <dgm:prSet presAssocID="{E16A631D-34C1-4B92-B6CC-7BFED8B792CA}" presName="linearFlow" presStyleCnt="0">
        <dgm:presLayoutVars>
          <dgm:dir/>
          <dgm:resizeHandles val="exact"/>
        </dgm:presLayoutVars>
      </dgm:prSet>
      <dgm:spPr/>
    </dgm:pt>
    <dgm:pt modelId="{75CEBB9C-21F4-4138-A7D6-EAC5C97A8BC3}" type="pres">
      <dgm:prSet presAssocID="{238C0409-7B32-40F9-AE11-4F10528FBA36}" presName="comp" presStyleCnt="0"/>
      <dgm:spPr/>
    </dgm:pt>
    <dgm:pt modelId="{32B53767-F25A-4527-9015-ABFE86162B7F}" type="pres">
      <dgm:prSet presAssocID="{238C0409-7B32-40F9-AE11-4F10528FBA36}" presName="rect2" presStyleLbl="node1" presStyleIdx="0" presStyleCnt="3">
        <dgm:presLayoutVars>
          <dgm:bulletEnabled val="1"/>
        </dgm:presLayoutVars>
      </dgm:prSet>
      <dgm:spPr/>
      <dgm:t>
        <a:bodyPr/>
        <a:lstStyle/>
        <a:p>
          <a:endParaRPr lang="zh-CN" altLang="en-US"/>
        </a:p>
      </dgm:t>
    </dgm:pt>
    <dgm:pt modelId="{6499C504-FC40-4EFD-9FF3-015335DC3F6E}" type="pres">
      <dgm:prSet presAssocID="{238C0409-7B32-40F9-AE11-4F10528FBA36}" presName="rect1" presStyleLbl="lnNode1" presStyleIdx="0" presStyleCnt="3"/>
      <dgm:spPr/>
    </dgm:pt>
    <dgm:pt modelId="{2C08D0E2-66C7-4211-8372-48BED6DC7EB9}" type="pres">
      <dgm:prSet presAssocID="{6FA25542-EEE5-4442-83C4-03CF7C9301AE}" presName="sibTrans" presStyleCnt="0"/>
      <dgm:spPr/>
    </dgm:pt>
    <dgm:pt modelId="{FADE621E-FC03-4962-949D-ED937143C0E1}" type="pres">
      <dgm:prSet presAssocID="{720C4171-D7C1-4070-8B7B-C716023EACF4}" presName="comp" presStyleCnt="0"/>
      <dgm:spPr/>
    </dgm:pt>
    <dgm:pt modelId="{A0C6DE1D-CD26-4E6F-91F5-9D2F5D8F654D}" type="pres">
      <dgm:prSet presAssocID="{720C4171-D7C1-4070-8B7B-C716023EACF4}" presName="rect2" presStyleLbl="node1" presStyleIdx="1" presStyleCnt="3">
        <dgm:presLayoutVars>
          <dgm:bulletEnabled val="1"/>
        </dgm:presLayoutVars>
      </dgm:prSet>
      <dgm:spPr/>
      <dgm:t>
        <a:bodyPr/>
        <a:lstStyle/>
        <a:p>
          <a:endParaRPr lang="zh-CN" altLang="en-US"/>
        </a:p>
      </dgm:t>
    </dgm:pt>
    <dgm:pt modelId="{05588CCD-F9CC-4FC1-8C16-85F386BA1507}" type="pres">
      <dgm:prSet presAssocID="{720C4171-D7C1-4070-8B7B-C716023EACF4}" presName="rect1" presStyleLbl="lnNode1" presStyleIdx="1" presStyleCnt="3"/>
      <dgm:spPr/>
    </dgm:pt>
    <dgm:pt modelId="{714A64FB-3DBD-4921-8975-D3EFFFA14A8A}" type="pres">
      <dgm:prSet presAssocID="{B11D7E76-C31C-497D-83AC-58ECFD9E2102}" presName="sibTrans" presStyleCnt="0"/>
      <dgm:spPr/>
    </dgm:pt>
    <dgm:pt modelId="{4407B3C7-0201-46DA-89FF-34A2E79261C1}" type="pres">
      <dgm:prSet presAssocID="{7ADD4729-977F-4A9F-B372-B93566E6294A}" presName="comp" presStyleCnt="0"/>
      <dgm:spPr/>
    </dgm:pt>
    <dgm:pt modelId="{9405DA38-966A-4761-96E5-0A9E6042BF68}" type="pres">
      <dgm:prSet presAssocID="{7ADD4729-977F-4A9F-B372-B93566E6294A}" presName="rect2" presStyleLbl="node1" presStyleIdx="2" presStyleCnt="3">
        <dgm:presLayoutVars>
          <dgm:bulletEnabled val="1"/>
        </dgm:presLayoutVars>
      </dgm:prSet>
      <dgm:spPr/>
      <dgm:t>
        <a:bodyPr/>
        <a:lstStyle/>
        <a:p>
          <a:endParaRPr lang="zh-CN" altLang="en-US"/>
        </a:p>
      </dgm:t>
    </dgm:pt>
    <dgm:pt modelId="{71652899-CADD-47C8-858E-AA8A44EC7FBA}" type="pres">
      <dgm:prSet presAssocID="{7ADD4729-977F-4A9F-B372-B93566E6294A}" presName="rect1" presStyleLbl="lnNode1" presStyleIdx="2" presStyleCnt="3"/>
      <dgm:spPr/>
    </dgm:pt>
  </dgm:ptLst>
  <dgm:cxnLst>
    <dgm:cxn modelId="{A6636221-8640-44FC-A7B0-4B2CAFF36F37}" srcId="{E16A631D-34C1-4B92-B6CC-7BFED8B792CA}" destId="{720C4171-D7C1-4070-8B7B-C716023EACF4}" srcOrd="1" destOrd="0" parTransId="{5F43B755-AF4E-418F-93FF-89EE147B059B}" sibTransId="{B11D7E76-C31C-497D-83AC-58ECFD9E2102}"/>
    <dgm:cxn modelId="{32A792AA-2D4C-41A1-B79D-40FDBE07673B}" type="presOf" srcId="{720C4171-D7C1-4070-8B7B-C716023EACF4}" destId="{A0C6DE1D-CD26-4E6F-91F5-9D2F5D8F654D}" srcOrd="0" destOrd="0" presId="urn:microsoft.com/office/officeart/2008/layout/AlternatingPictureBlocks"/>
    <dgm:cxn modelId="{E18D3327-10D9-4832-98B3-0B5FB6EFA5F2}" type="presOf" srcId="{E16A631D-34C1-4B92-B6CC-7BFED8B792CA}" destId="{E1EDBFB8-2CEA-4767-A456-3EB0CBC48203}" srcOrd="0" destOrd="0" presId="urn:microsoft.com/office/officeart/2008/layout/AlternatingPictureBlocks"/>
    <dgm:cxn modelId="{3B7E3E14-532B-4814-BC3F-D4B8F325242A}" type="presOf" srcId="{7ADD4729-977F-4A9F-B372-B93566E6294A}" destId="{9405DA38-966A-4761-96E5-0A9E6042BF68}" srcOrd="0" destOrd="0" presId="urn:microsoft.com/office/officeart/2008/layout/AlternatingPictureBlocks"/>
    <dgm:cxn modelId="{395C7E83-F641-4DD2-A5A0-8BC2A17C8F86}" srcId="{E16A631D-34C1-4B92-B6CC-7BFED8B792CA}" destId="{238C0409-7B32-40F9-AE11-4F10528FBA36}" srcOrd="0" destOrd="0" parTransId="{7037F9FA-3117-4DCD-BAB6-AC0F58EE83BE}" sibTransId="{6FA25542-EEE5-4442-83C4-03CF7C9301AE}"/>
    <dgm:cxn modelId="{70C1BEC5-3FD2-4066-8098-F682670350C8}" srcId="{E16A631D-34C1-4B92-B6CC-7BFED8B792CA}" destId="{7ADD4729-977F-4A9F-B372-B93566E6294A}" srcOrd="2" destOrd="0" parTransId="{7425C123-DCC8-49C9-92E0-CC4162EECB4F}" sibTransId="{3541DE98-BBF4-40BF-880B-43EA3186B8F9}"/>
    <dgm:cxn modelId="{B97CD8C1-9DD4-4501-A411-09F5844781D0}" type="presOf" srcId="{238C0409-7B32-40F9-AE11-4F10528FBA36}" destId="{32B53767-F25A-4527-9015-ABFE86162B7F}" srcOrd="0" destOrd="0" presId="urn:microsoft.com/office/officeart/2008/layout/AlternatingPictureBlocks"/>
    <dgm:cxn modelId="{8D21E15B-F48E-4B89-8694-E5A4012B6169}" type="presParOf" srcId="{E1EDBFB8-2CEA-4767-A456-3EB0CBC48203}" destId="{75CEBB9C-21F4-4138-A7D6-EAC5C97A8BC3}" srcOrd="0" destOrd="0" presId="urn:microsoft.com/office/officeart/2008/layout/AlternatingPictureBlocks"/>
    <dgm:cxn modelId="{2C12DDCA-37A5-47EB-9F33-5C88E0B0F594}" type="presParOf" srcId="{75CEBB9C-21F4-4138-A7D6-EAC5C97A8BC3}" destId="{32B53767-F25A-4527-9015-ABFE86162B7F}" srcOrd="0" destOrd="0" presId="urn:microsoft.com/office/officeart/2008/layout/AlternatingPictureBlocks"/>
    <dgm:cxn modelId="{D9842D46-F9F6-4F8D-BF49-3A60CE01CF4F}" type="presParOf" srcId="{75CEBB9C-21F4-4138-A7D6-EAC5C97A8BC3}" destId="{6499C504-FC40-4EFD-9FF3-015335DC3F6E}" srcOrd="1" destOrd="0" presId="urn:microsoft.com/office/officeart/2008/layout/AlternatingPictureBlocks"/>
    <dgm:cxn modelId="{B1C4ADDE-AB5A-46E9-B5A6-7ED9FC6A0349}" type="presParOf" srcId="{E1EDBFB8-2CEA-4767-A456-3EB0CBC48203}" destId="{2C08D0E2-66C7-4211-8372-48BED6DC7EB9}" srcOrd="1" destOrd="0" presId="urn:microsoft.com/office/officeart/2008/layout/AlternatingPictureBlocks"/>
    <dgm:cxn modelId="{5BDDE34F-3AF6-4DB2-A541-A9A14EA05C08}" type="presParOf" srcId="{E1EDBFB8-2CEA-4767-A456-3EB0CBC48203}" destId="{FADE621E-FC03-4962-949D-ED937143C0E1}" srcOrd="2" destOrd="0" presId="urn:microsoft.com/office/officeart/2008/layout/AlternatingPictureBlocks"/>
    <dgm:cxn modelId="{BAC4435A-B3D0-4021-9A7A-01322CC4E9DB}" type="presParOf" srcId="{FADE621E-FC03-4962-949D-ED937143C0E1}" destId="{A0C6DE1D-CD26-4E6F-91F5-9D2F5D8F654D}" srcOrd="0" destOrd="0" presId="urn:microsoft.com/office/officeart/2008/layout/AlternatingPictureBlocks"/>
    <dgm:cxn modelId="{27BADD75-CBAB-4B53-9F60-3FEE3264F608}" type="presParOf" srcId="{FADE621E-FC03-4962-949D-ED937143C0E1}" destId="{05588CCD-F9CC-4FC1-8C16-85F386BA1507}" srcOrd="1" destOrd="0" presId="urn:microsoft.com/office/officeart/2008/layout/AlternatingPictureBlocks"/>
    <dgm:cxn modelId="{13B023E3-6AF2-4A0D-BCBC-77F8ADD49670}" type="presParOf" srcId="{E1EDBFB8-2CEA-4767-A456-3EB0CBC48203}" destId="{714A64FB-3DBD-4921-8975-D3EFFFA14A8A}" srcOrd="3" destOrd="0" presId="urn:microsoft.com/office/officeart/2008/layout/AlternatingPictureBlocks"/>
    <dgm:cxn modelId="{CCE0E658-C5DA-46CF-8FD0-9F8E60F03167}" type="presParOf" srcId="{E1EDBFB8-2CEA-4767-A456-3EB0CBC48203}" destId="{4407B3C7-0201-46DA-89FF-34A2E79261C1}" srcOrd="4" destOrd="0" presId="urn:microsoft.com/office/officeart/2008/layout/AlternatingPictureBlocks"/>
    <dgm:cxn modelId="{69841635-CE2B-4182-8CB0-5FAFBE314F59}" type="presParOf" srcId="{4407B3C7-0201-46DA-89FF-34A2E79261C1}" destId="{9405DA38-966A-4761-96E5-0A9E6042BF68}" srcOrd="0" destOrd="0" presId="urn:microsoft.com/office/officeart/2008/layout/AlternatingPictureBlocks"/>
    <dgm:cxn modelId="{7B4F2E25-DCB3-4C13-9306-8C4A46EFB6B8}" type="presParOf" srcId="{4407B3C7-0201-46DA-89FF-34A2E79261C1}" destId="{71652899-CADD-47C8-858E-AA8A44EC7FBA}"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CC1EA6-D0C7-48CD-9094-A879480D08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74645D36-F4D4-4CCE-863E-D2FC392FBDB9}">
      <dgm:prSet phldrT="[文本]"/>
      <dgm:spPr/>
      <dgm:t>
        <a:bodyPr/>
        <a:lstStyle/>
        <a:p>
          <a:r>
            <a:rPr lang="zh-CN" altLang="en-US" dirty="0"/>
            <a:t>人人都是老师</a:t>
          </a:r>
        </a:p>
      </dgm:t>
    </dgm:pt>
    <dgm:pt modelId="{9FCEA9CD-BF10-4F80-82F3-F2495D08D715}" type="parTrans" cxnId="{9B1DA69B-C6E9-49ED-B27B-39A9AA699768}">
      <dgm:prSet/>
      <dgm:spPr/>
      <dgm:t>
        <a:bodyPr/>
        <a:lstStyle/>
        <a:p>
          <a:endParaRPr lang="zh-CN" altLang="en-US"/>
        </a:p>
      </dgm:t>
    </dgm:pt>
    <dgm:pt modelId="{1C0F6992-F2B7-4330-BB9B-BBAD7A0F4CC1}" type="sibTrans" cxnId="{9B1DA69B-C6E9-49ED-B27B-39A9AA699768}">
      <dgm:prSet/>
      <dgm:spPr/>
      <dgm:t>
        <a:bodyPr/>
        <a:lstStyle/>
        <a:p>
          <a:endParaRPr lang="zh-CN" altLang="en-US"/>
        </a:p>
      </dgm:t>
    </dgm:pt>
    <dgm:pt modelId="{A75195DE-567E-4A26-B71B-CAAF30EC7F57}">
      <dgm:prSet phldrT="[文本]"/>
      <dgm:spPr/>
      <dgm:t>
        <a:bodyPr/>
        <a:lstStyle/>
        <a:p>
          <a:r>
            <a:rPr lang="zh-CN" altLang="en-US" dirty="0"/>
            <a:t>什么时候都有老师</a:t>
          </a:r>
        </a:p>
      </dgm:t>
    </dgm:pt>
    <dgm:pt modelId="{3E20767B-933B-4721-A0A2-904AD32EF36A}" type="parTrans" cxnId="{E79314F1-FBAB-4823-BF7E-C3753DF54EC8}">
      <dgm:prSet/>
      <dgm:spPr/>
      <dgm:t>
        <a:bodyPr/>
        <a:lstStyle/>
        <a:p>
          <a:endParaRPr lang="zh-CN" altLang="en-US"/>
        </a:p>
      </dgm:t>
    </dgm:pt>
    <dgm:pt modelId="{02187C4C-A48B-48BD-A1EE-EDD651AEF082}" type="sibTrans" cxnId="{E79314F1-FBAB-4823-BF7E-C3753DF54EC8}">
      <dgm:prSet/>
      <dgm:spPr/>
      <dgm:t>
        <a:bodyPr/>
        <a:lstStyle/>
        <a:p>
          <a:endParaRPr lang="zh-CN" altLang="en-US"/>
        </a:p>
      </dgm:t>
    </dgm:pt>
    <dgm:pt modelId="{5736B898-5D77-4E0D-B385-D8DD02CD1022}">
      <dgm:prSet phldrT="[文本]"/>
      <dgm:spPr/>
      <dgm:t>
        <a:bodyPr/>
        <a:lstStyle/>
        <a:p>
          <a:r>
            <a:rPr lang="zh-CN" altLang="en-US" dirty="0"/>
            <a:t>任何地方都可以交流</a:t>
          </a:r>
        </a:p>
      </dgm:t>
    </dgm:pt>
    <dgm:pt modelId="{0EE5196E-0477-4EB5-AF40-7E5C94667AB1}" type="parTrans" cxnId="{7CC9937E-54A7-4731-A2DC-8FAA9078339D}">
      <dgm:prSet/>
      <dgm:spPr/>
      <dgm:t>
        <a:bodyPr/>
        <a:lstStyle/>
        <a:p>
          <a:endParaRPr lang="zh-CN" altLang="en-US"/>
        </a:p>
      </dgm:t>
    </dgm:pt>
    <dgm:pt modelId="{315405DD-6E6E-4118-A8B3-05C52C989C5E}" type="sibTrans" cxnId="{7CC9937E-54A7-4731-A2DC-8FAA9078339D}">
      <dgm:prSet/>
      <dgm:spPr/>
      <dgm:t>
        <a:bodyPr/>
        <a:lstStyle/>
        <a:p>
          <a:endParaRPr lang="zh-CN" altLang="en-US"/>
        </a:p>
      </dgm:t>
    </dgm:pt>
    <dgm:pt modelId="{AF0A0A2B-32DD-4BC4-8309-F90391EA6871}" type="pres">
      <dgm:prSet presAssocID="{61CC1EA6-D0C7-48CD-9094-A879480D08D1}" presName="linear" presStyleCnt="0">
        <dgm:presLayoutVars>
          <dgm:dir/>
          <dgm:animLvl val="lvl"/>
          <dgm:resizeHandles val="exact"/>
        </dgm:presLayoutVars>
      </dgm:prSet>
      <dgm:spPr/>
      <dgm:t>
        <a:bodyPr/>
        <a:lstStyle/>
        <a:p>
          <a:endParaRPr lang="zh-CN" altLang="en-US"/>
        </a:p>
      </dgm:t>
    </dgm:pt>
    <dgm:pt modelId="{B78FFCB6-3EC0-4A6A-8CE8-FFFD6D1A1E66}" type="pres">
      <dgm:prSet presAssocID="{74645D36-F4D4-4CCE-863E-D2FC392FBDB9}" presName="parentLin" presStyleCnt="0"/>
      <dgm:spPr/>
    </dgm:pt>
    <dgm:pt modelId="{E4E674BE-ACC0-4A56-90B8-C3F0B274DC3C}" type="pres">
      <dgm:prSet presAssocID="{74645D36-F4D4-4CCE-863E-D2FC392FBDB9}" presName="parentLeftMargin" presStyleLbl="node1" presStyleIdx="0" presStyleCnt="3"/>
      <dgm:spPr/>
      <dgm:t>
        <a:bodyPr/>
        <a:lstStyle/>
        <a:p>
          <a:endParaRPr lang="zh-CN" altLang="en-US"/>
        </a:p>
      </dgm:t>
    </dgm:pt>
    <dgm:pt modelId="{44CE3B3B-5997-4C01-A575-5CF259F7503B}" type="pres">
      <dgm:prSet presAssocID="{74645D36-F4D4-4CCE-863E-D2FC392FBDB9}" presName="parentText" presStyleLbl="node1" presStyleIdx="0" presStyleCnt="3">
        <dgm:presLayoutVars>
          <dgm:chMax val="0"/>
          <dgm:bulletEnabled val="1"/>
        </dgm:presLayoutVars>
      </dgm:prSet>
      <dgm:spPr/>
      <dgm:t>
        <a:bodyPr/>
        <a:lstStyle/>
        <a:p>
          <a:endParaRPr lang="zh-CN" altLang="en-US"/>
        </a:p>
      </dgm:t>
    </dgm:pt>
    <dgm:pt modelId="{4C78D582-EA9F-4659-BB18-BD6637C35E01}" type="pres">
      <dgm:prSet presAssocID="{74645D36-F4D4-4CCE-863E-D2FC392FBDB9}" presName="negativeSpace" presStyleCnt="0"/>
      <dgm:spPr/>
    </dgm:pt>
    <dgm:pt modelId="{5E3E34E0-1BEA-43E1-8592-084633445C57}" type="pres">
      <dgm:prSet presAssocID="{74645D36-F4D4-4CCE-863E-D2FC392FBDB9}" presName="childText" presStyleLbl="conFgAcc1" presStyleIdx="0" presStyleCnt="3">
        <dgm:presLayoutVars>
          <dgm:bulletEnabled val="1"/>
        </dgm:presLayoutVars>
      </dgm:prSet>
      <dgm:spPr/>
    </dgm:pt>
    <dgm:pt modelId="{EA139AF8-7850-4748-BBD4-6F8C11F6C7DC}" type="pres">
      <dgm:prSet presAssocID="{1C0F6992-F2B7-4330-BB9B-BBAD7A0F4CC1}" presName="spaceBetweenRectangles" presStyleCnt="0"/>
      <dgm:spPr/>
    </dgm:pt>
    <dgm:pt modelId="{ABD1D5E9-2AED-4CDC-9361-B99B2BB1CACD}" type="pres">
      <dgm:prSet presAssocID="{A75195DE-567E-4A26-B71B-CAAF30EC7F57}" presName="parentLin" presStyleCnt="0"/>
      <dgm:spPr/>
    </dgm:pt>
    <dgm:pt modelId="{90FFCD88-6B31-411F-B504-4794518795FA}" type="pres">
      <dgm:prSet presAssocID="{A75195DE-567E-4A26-B71B-CAAF30EC7F57}" presName="parentLeftMargin" presStyleLbl="node1" presStyleIdx="0" presStyleCnt="3"/>
      <dgm:spPr/>
      <dgm:t>
        <a:bodyPr/>
        <a:lstStyle/>
        <a:p>
          <a:endParaRPr lang="zh-CN" altLang="en-US"/>
        </a:p>
      </dgm:t>
    </dgm:pt>
    <dgm:pt modelId="{DC222355-07D6-439E-92E5-42998D7D8959}" type="pres">
      <dgm:prSet presAssocID="{A75195DE-567E-4A26-B71B-CAAF30EC7F57}" presName="parentText" presStyleLbl="node1" presStyleIdx="1" presStyleCnt="3">
        <dgm:presLayoutVars>
          <dgm:chMax val="0"/>
          <dgm:bulletEnabled val="1"/>
        </dgm:presLayoutVars>
      </dgm:prSet>
      <dgm:spPr/>
      <dgm:t>
        <a:bodyPr/>
        <a:lstStyle/>
        <a:p>
          <a:endParaRPr lang="zh-CN" altLang="en-US"/>
        </a:p>
      </dgm:t>
    </dgm:pt>
    <dgm:pt modelId="{7ADDA4D5-A1A9-49EB-A205-08871B378DB1}" type="pres">
      <dgm:prSet presAssocID="{A75195DE-567E-4A26-B71B-CAAF30EC7F57}" presName="negativeSpace" presStyleCnt="0"/>
      <dgm:spPr/>
    </dgm:pt>
    <dgm:pt modelId="{5EE8B5A0-2015-4A83-ACC2-60786A9DAA93}" type="pres">
      <dgm:prSet presAssocID="{A75195DE-567E-4A26-B71B-CAAF30EC7F57}" presName="childText" presStyleLbl="conFgAcc1" presStyleIdx="1" presStyleCnt="3">
        <dgm:presLayoutVars>
          <dgm:bulletEnabled val="1"/>
        </dgm:presLayoutVars>
      </dgm:prSet>
      <dgm:spPr/>
    </dgm:pt>
    <dgm:pt modelId="{D59A6D7B-747C-492D-B3B2-29B81572CF60}" type="pres">
      <dgm:prSet presAssocID="{02187C4C-A48B-48BD-A1EE-EDD651AEF082}" presName="spaceBetweenRectangles" presStyleCnt="0"/>
      <dgm:spPr/>
    </dgm:pt>
    <dgm:pt modelId="{AF0CDC76-1E3E-4F6D-B8CA-8AB8DE05EA52}" type="pres">
      <dgm:prSet presAssocID="{5736B898-5D77-4E0D-B385-D8DD02CD1022}" presName="parentLin" presStyleCnt="0"/>
      <dgm:spPr/>
    </dgm:pt>
    <dgm:pt modelId="{215B7A81-C8AA-4399-9617-172D35893AFD}" type="pres">
      <dgm:prSet presAssocID="{5736B898-5D77-4E0D-B385-D8DD02CD1022}" presName="parentLeftMargin" presStyleLbl="node1" presStyleIdx="1" presStyleCnt="3"/>
      <dgm:spPr/>
      <dgm:t>
        <a:bodyPr/>
        <a:lstStyle/>
        <a:p>
          <a:endParaRPr lang="zh-CN" altLang="en-US"/>
        </a:p>
      </dgm:t>
    </dgm:pt>
    <dgm:pt modelId="{B1A2F109-5E91-4ECB-9037-D7565761D368}" type="pres">
      <dgm:prSet presAssocID="{5736B898-5D77-4E0D-B385-D8DD02CD1022}" presName="parentText" presStyleLbl="node1" presStyleIdx="2" presStyleCnt="3">
        <dgm:presLayoutVars>
          <dgm:chMax val="0"/>
          <dgm:bulletEnabled val="1"/>
        </dgm:presLayoutVars>
      </dgm:prSet>
      <dgm:spPr/>
      <dgm:t>
        <a:bodyPr/>
        <a:lstStyle/>
        <a:p>
          <a:endParaRPr lang="zh-CN" altLang="en-US"/>
        </a:p>
      </dgm:t>
    </dgm:pt>
    <dgm:pt modelId="{95E6A429-1826-4348-842C-572F9894D1E5}" type="pres">
      <dgm:prSet presAssocID="{5736B898-5D77-4E0D-B385-D8DD02CD1022}" presName="negativeSpace" presStyleCnt="0"/>
      <dgm:spPr/>
    </dgm:pt>
    <dgm:pt modelId="{4D584777-2686-40A9-BE6E-2D476C567BCD}" type="pres">
      <dgm:prSet presAssocID="{5736B898-5D77-4E0D-B385-D8DD02CD1022}" presName="childText" presStyleLbl="conFgAcc1" presStyleIdx="2" presStyleCnt="3">
        <dgm:presLayoutVars>
          <dgm:bulletEnabled val="1"/>
        </dgm:presLayoutVars>
      </dgm:prSet>
      <dgm:spPr/>
    </dgm:pt>
  </dgm:ptLst>
  <dgm:cxnLst>
    <dgm:cxn modelId="{E90D1837-71C1-42C0-B3EE-3628B9150932}" type="presOf" srcId="{74645D36-F4D4-4CCE-863E-D2FC392FBDB9}" destId="{44CE3B3B-5997-4C01-A575-5CF259F7503B}" srcOrd="1" destOrd="0" presId="urn:microsoft.com/office/officeart/2005/8/layout/list1"/>
    <dgm:cxn modelId="{E79314F1-FBAB-4823-BF7E-C3753DF54EC8}" srcId="{61CC1EA6-D0C7-48CD-9094-A879480D08D1}" destId="{A75195DE-567E-4A26-B71B-CAAF30EC7F57}" srcOrd="1" destOrd="0" parTransId="{3E20767B-933B-4721-A0A2-904AD32EF36A}" sibTransId="{02187C4C-A48B-48BD-A1EE-EDD651AEF082}"/>
    <dgm:cxn modelId="{8ABD97C9-56F9-41DE-9CBC-EBB891C885EA}" type="presOf" srcId="{5736B898-5D77-4E0D-B385-D8DD02CD1022}" destId="{B1A2F109-5E91-4ECB-9037-D7565761D368}" srcOrd="1" destOrd="0" presId="urn:microsoft.com/office/officeart/2005/8/layout/list1"/>
    <dgm:cxn modelId="{7CC9937E-54A7-4731-A2DC-8FAA9078339D}" srcId="{61CC1EA6-D0C7-48CD-9094-A879480D08D1}" destId="{5736B898-5D77-4E0D-B385-D8DD02CD1022}" srcOrd="2" destOrd="0" parTransId="{0EE5196E-0477-4EB5-AF40-7E5C94667AB1}" sibTransId="{315405DD-6E6E-4118-A8B3-05C52C989C5E}"/>
    <dgm:cxn modelId="{F9B0A6BE-F2D9-4615-9CD0-DC56E0F71213}" type="presOf" srcId="{A75195DE-567E-4A26-B71B-CAAF30EC7F57}" destId="{DC222355-07D6-439E-92E5-42998D7D8959}" srcOrd="1" destOrd="0" presId="urn:microsoft.com/office/officeart/2005/8/layout/list1"/>
    <dgm:cxn modelId="{9B1DA69B-C6E9-49ED-B27B-39A9AA699768}" srcId="{61CC1EA6-D0C7-48CD-9094-A879480D08D1}" destId="{74645D36-F4D4-4CCE-863E-D2FC392FBDB9}" srcOrd="0" destOrd="0" parTransId="{9FCEA9CD-BF10-4F80-82F3-F2495D08D715}" sibTransId="{1C0F6992-F2B7-4330-BB9B-BBAD7A0F4CC1}"/>
    <dgm:cxn modelId="{E8B4A85D-0A9D-4EA6-B9F6-7C117051200E}" type="presOf" srcId="{A75195DE-567E-4A26-B71B-CAAF30EC7F57}" destId="{90FFCD88-6B31-411F-B504-4794518795FA}" srcOrd="0" destOrd="0" presId="urn:microsoft.com/office/officeart/2005/8/layout/list1"/>
    <dgm:cxn modelId="{DC53917C-A501-4089-BC21-320BF2C7A6BA}" type="presOf" srcId="{74645D36-F4D4-4CCE-863E-D2FC392FBDB9}" destId="{E4E674BE-ACC0-4A56-90B8-C3F0B274DC3C}" srcOrd="0" destOrd="0" presId="urn:microsoft.com/office/officeart/2005/8/layout/list1"/>
    <dgm:cxn modelId="{EFD9F0BE-B51F-4692-B86D-E574BB84C3FE}" type="presOf" srcId="{5736B898-5D77-4E0D-B385-D8DD02CD1022}" destId="{215B7A81-C8AA-4399-9617-172D35893AFD}" srcOrd="0" destOrd="0" presId="urn:microsoft.com/office/officeart/2005/8/layout/list1"/>
    <dgm:cxn modelId="{31B0F3AD-D497-454D-B3DA-02102356CDCC}" type="presOf" srcId="{61CC1EA6-D0C7-48CD-9094-A879480D08D1}" destId="{AF0A0A2B-32DD-4BC4-8309-F90391EA6871}" srcOrd="0" destOrd="0" presId="urn:microsoft.com/office/officeart/2005/8/layout/list1"/>
    <dgm:cxn modelId="{6803A171-1071-45DB-A80B-97D207039EBE}" type="presParOf" srcId="{AF0A0A2B-32DD-4BC4-8309-F90391EA6871}" destId="{B78FFCB6-3EC0-4A6A-8CE8-FFFD6D1A1E66}" srcOrd="0" destOrd="0" presId="urn:microsoft.com/office/officeart/2005/8/layout/list1"/>
    <dgm:cxn modelId="{BABE272B-B547-447B-B078-0B7993524225}" type="presParOf" srcId="{B78FFCB6-3EC0-4A6A-8CE8-FFFD6D1A1E66}" destId="{E4E674BE-ACC0-4A56-90B8-C3F0B274DC3C}" srcOrd="0" destOrd="0" presId="urn:microsoft.com/office/officeart/2005/8/layout/list1"/>
    <dgm:cxn modelId="{6A823729-71BE-451D-AF97-27262CE0B160}" type="presParOf" srcId="{B78FFCB6-3EC0-4A6A-8CE8-FFFD6D1A1E66}" destId="{44CE3B3B-5997-4C01-A575-5CF259F7503B}" srcOrd="1" destOrd="0" presId="urn:microsoft.com/office/officeart/2005/8/layout/list1"/>
    <dgm:cxn modelId="{7B139822-AFBE-4315-8938-F5B9D0D0E905}" type="presParOf" srcId="{AF0A0A2B-32DD-4BC4-8309-F90391EA6871}" destId="{4C78D582-EA9F-4659-BB18-BD6637C35E01}" srcOrd="1" destOrd="0" presId="urn:microsoft.com/office/officeart/2005/8/layout/list1"/>
    <dgm:cxn modelId="{63FAC809-6079-470C-97ED-46383C3394E7}" type="presParOf" srcId="{AF0A0A2B-32DD-4BC4-8309-F90391EA6871}" destId="{5E3E34E0-1BEA-43E1-8592-084633445C57}" srcOrd="2" destOrd="0" presId="urn:microsoft.com/office/officeart/2005/8/layout/list1"/>
    <dgm:cxn modelId="{218D9111-32EC-42EA-A77D-74D033D745D8}" type="presParOf" srcId="{AF0A0A2B-32DD-4BC4-8309-F90391EA6871}" destId="{EA139AF8-7850-4748-BBD4-6F8C11F6C7DC}" srcOrd="3" destOrd="0" presId="urn:microsoft.com/office/officeart/2005/8/layout/list1"/>
    <dgm:cxn modelId="{D45294A4-7DBF-4D1D-AE72-BDB06DC6CA21}" type="presParOf" srcId="{AF0A0A2B-32DD-4BC4-8309-F90391EA6871}" destId="{ABD1D5E9-2AED-4CDC-9361-B99B2BB1CACD}" srcOrd="4" destOrd="0" presId="urn:microsoft.com/office/officeart/2005/8/layout/list1"/>
    <dgm:cxn modelId="{3A60216F-1B3F-4EA7-8303-C0E94BB5F373}" type="presParOf" srcId="{ABD1D5E9-2AED-4CDC-9361-B99B2BB1CACD}" destId="{90FFCD88-6B31-411F-B504-4794518795FA}" srcOrd="0" destOrd="0" presId="urn:microsoft.com/office/officeart/2005/8/layout/list1"/>
    <dgm:cxn modelId="{B2710E90-1120-4CEA-B51F-F6B424868A06}" type="presParOf" srcId="{ABD1D5E9-2AED-4CDC-9361-B99B2BB1CACD}" destId="{DC222355-07D6-439E-92E5-42998D7D8959}" srcOrd="1" destOrd="0" presId="urn:microsoft.com/office/officeart/2005/8/layout/list1"/>
    <dgm:cxn modelId="{7686BC1E-7643-438F-A01D-391304166663}" type="presParOf" srcId="{AF0A0A2B-32DD-4BC4-8309-F90391EA6871}" destId="{7ADDA4D5-A1A9-49EB-A205-08871B378DB1}" srcOrd="5" destOrd="0" presId="urn:microsoft.com/office/officeart/2005/8/layout/list1"/>
    <dgm:cxn modelId="{91080399-F9DD-4B48-BB1C-87201CF1DB45}" type="presParOf" srcId="{AF0A0A2B-32DD-4BC4-8309-F90391EA6871}" destId="{5EE8B5A0-2015-4A83-ACC2-60786A9DAA93}" srcOrd="6" destOrd="0" presId="urn:microsoft.com/office/officeart/2005/8/layout/list1"/>
    <dgm:cxn modelId="{A4908D43-72CC-4781-A10E-C454C71157F9}" type="presParOf" srcId="{AF0A0A2B-32DD-4BC4-8309-F90391EA6871}" destId="{D59A6D7B-747C-492D-B3B2-29B81572CF60}" srcOrd="7" destOrd="0" presId="urn:microsoft.com/office/officeart/2005/8/layout/list1"/>
    <dgm:cxn modelId="{D8DB2FBB-E734-4630-B77C-31EB771A1F9D}" type="presParOf" srcId="{AF0A0A2B-32DD-4BC4-8309-F90391EA6871}" destId="{AF0CDC76-1E3E-4F6D-B8CA-8AB8DE05EA52}" srcOrd="8" destOrd="0" presId="urn:microsoft.com/office/officeart/2005/8/layout/list1"/>
    <dgm:cxn modelId="{273169D0-0F61-40EB-A139-53BE904343A5}" type="presParOf" srcId="{AF0CDC76-1E3E-4F6D-B8CA-8AB8DE05EA52}" destId="{215B7A81-C8AA-4399-9617-172D35893AFD}" srcOrd="0" destOrd="0" presId="urn:microsoft.com/office/officeart/2005/8/layout/list1"/>
    <dgm:cxn modelId="{A4036105-9BE0-403C-936A-660A77358ED9}" type="presParOf" srcId="{AF0CDC76-1E3E-4F6D-B8CA-8AB8DE05EA52}" destId="{B1A2F109-5E91-4ECB-9037-D7565761D368}" srcOrd="1" destOrd="0" presId="urn:microsoft.com/office/officeart/2005/8/layout/list1"/>
    <dgm:cxn modelId="{C3EB5CEA-298F-4728-96FB-571DEE9D843E}" type="presParOf" srcId="{AF0A0A2B-32DD-4BC4-8309-F90391EA6871}" destId="{95E6A429-1826-4348-842C-572F9894D1E5}" srcOrd="9" destOrd="0" presId="urn:microsoft.com/office/officeart/2005/8/layout/list1"/>
    <dgm:cxn modelId="{B878C17E-BB02-42A2-BBCC-132C6C70ABEC}" type="presParOf" srcId="{AF0A0A2B-32DD-4BC4-8309-F90391EA6871}" destId="{4D584777-2686-40A9-BE6E-2D476C567B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F9A52-FB1F-481A-8B6E-9BCC77AEBBA2}">
      <dsp:nvSpPr>
        <dsp:cNvPr id="0" name=""/>
        <dsp:cNvSpPr/>
      </dsp:nvSpPr>
      <dsp:spPr>
        <a:xfrm>
          <a:off x="668654" y="0"/>
          <a:ext cx="7578090" cy="38099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F1E6C-0B86-4418-8067-8A82085CA82C}">
      <dsp:nvSpPr>
        <dsp:cNvPr id="0" name=""/>
        <dsp:cNvSpPr/>
      </dsp:nvSpPr>
      <dsp:spPr>
        <a:xfrm>
          <a:off x="4298" y="1142999"/>
          <a:ext cx="2755916" cy="1523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学生</a:t>
          </a:r>
        </a:p>
      </dsp:txBody>
      <dsp:txXfrm>
        <a:off x="78693" y="1217394"/>
        <a:ext cx="2607126" cy="1375209"/>
      </dsp:txXfrm>
    </dsp:sp>
    <dsp:sp modelId="{0B44A2AA-AD63-40D0-86CC-250673EBA01E}">
      <dsp:nvSpPr>
        <dsp:cNvPr id="0" name=""/>
        <dsp:cNvSpPr/>
      </dsp:nvSpPr>
      <dsp:spPr>
        <a:xfrm>
          <a:off x="3079741" y="1142999"/>
          <a:ext cx="2755916" cy="1523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课程</a:t>
          </a:r>
        </a:p>
      </dsp:txBody>
      <dsp:txXfrm>
        <a:off x="3154136" y="1217394"/>
        <a:ext cx="2607126" cy="1375209"/>
      </dsp:txXfrm>
    </dsp:sp>
    <dsp:sp modelId="{3B59508D-8B67-4359-BEB3-2A6E0876C428}">
      <dsp:nvSpPr>
        <dsp:cNvPr id="0" name=""/>
        <dsp:cNvSpPr/>
      </dsp:nvSpPr>
      <dsp:spPr>
        <a:xfrm>
          <a:off x="6155184" y="1142999"/>
          <a:ext cx="2755916" cy="1523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人才需求</a:t>
          </a:r>
        </a:p>
      </dsp:txBody>
      <dsp:txXfrm>
        <a:off x="6229579" y="1217394"/>
        <a:ext cx="2607126" cy="1375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3DD2-F3C0-486B-A5D3-4539AB88BCE5}">
      <dsp:nvSpPr>
        <dsp:cNvPr id="0" name=""/>
        <dsp:cNvSpPr/>
      </dsp:nvSpPr>
      <dsp:spPr>
        <a:xfrm>
          <a:off x="0" y="0"/>
          <a:ext cx="8534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9AE05A-AB58-4D1F-BCD7-109626176CCF}">
      <dsp:nvSpPr>
        <dsp:cNvPr id="0" name=""/>
        <dsp:cNvSpPr/>
      </dsp:nvSpPr>
      <dsp:spPr>
        <a:xfrm>
          <a:off x="0" y="0"/>
          <a:ext cx="1706880" cy="289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lvl="0" algn="l" defTabSz="2266950">
            <a:lnSpc>
              <a:spcPct val="90000"/>
            </a:lnSpc>
            <a:spcBef>
              <a:spcPct val="0"/>
            </a:spcBef>
            <a:spcAft>
              <a:spcPct val="35000"/>
            </a:spcAft>
          </a:pPr>
          <a:r>
            <a:rPr lang="zh-CN" altLang="en-US" sz="5100" kern="1200" dirty="0"/>
            <a:t>智慧结晶传授</a:t>
          </a:r>
        </a:p>
      </dsp:txBody>
      <dsp:txXfrm>
        <a:off x="0" y="0"/>
        <a:ext cx="1706880" cy="2895600"/>
      </dsp:txXfrm>
    </dsp:sp>
    <dsp:sp modelId="{E5FE6BF1-B5DA-4837-85D5-4E3856248F3B}">
      <dsp:nvSpPr>
        <dsp:cNvPr id="0" name=""/>
        <dsp:cNvSpPr/>
      </dsp:nvSpPr>
      <dsp:spPr>
        <a:xfrm>
          <a:off x="1834896" y="34038"/>
          <a:ext cx="6699504" cy="68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a:t>是什么</a:t>
          </a:r>
        </a:p>
      </dsp:txBody>
      <dsp:txXfrm>
        <a:off x="1834896" y="34038"/>
        <a:ext cx="6699504" cy="680777"/>
      </dsp:txXfrm>
    </dsp:sp>
    <dsp:sp modelId="{216DACDF-A529-48CD-9F90-5C2DB83AA597}">
      <dsp:nvSpPr>
        <dsp:cNvPr id="0" name=""/>
        <dsp:cNvSpPr/>
      </dsp:nvSpPr>
      <dsp:spPr>
        <a:xfrm>
          <a:off x="1706880" y="714815"/>
          <a:ext cx="682752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1E641A-C140-4589-86F9-40F2BED0FBA4}">
      <dsp:nvSpPr>
        <dsp:cNvPr id="0" name=""/>
        <dsp:cNvSpPr/>
      </dsp:nvSpPr>
      <dsp:spPr>
        <a:xfrm>
          <a:off x="1834896" y="748854"/>
          <a:ext cx="6699504" cy="68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a:t>历史</a:t>
          </a:r>
        </a:p>
      </dsp:txBody>
      <dsp:txXfrm>
        <a:off x="1834896" y="748854"/>
        <a:ext cx="6699504" cy="680777"/>
      </dsp:txXfrm>
    </dsp:sp>
    <dsp:sp modelId="{0E682F19-66DB-4FA1-ABF3-C7EBA276C2E0}">
      <dsp:nvSpPr>
        <dsp:cNvPr id="0" name=""/>
        <dsp:cNvSpPr/>
      </dsp:nvSpPr>
      <dsp:spPr>
        <a:xfrm>
          <a:off x="1706880" y="1429631"/>
          <a:ext cx="682752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1252F6-26EF-4456-93A9-76CD00D85213}">
      <dsp:nvSpPr>
        <dsp:cNvPr id="0" name=""/>
        <dsp:cNvSpPr/>
      </dsp:nvSpPr>
      <dsp:spPr>
        <a:xfrm>
          <a:off x="1834896" y="1463670"/>
          <a:ext cx="6699504" cy="68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a:t>哲学思想</a:t>
          </a:r>
        </a:p>
      </dsp:txBody>
      <dsp:txXfrm>
        <a:off x="1834896" y="1463670"/>
        <a:ext cx="6699504" cy="680777"/>
      </dsp:txXfrm>
    </dsp:sp>
    <dsp:sp modelId="{A0040DF6-BB4D-435B-AB73-C2925547056D}">
      <dsp:nvSpPr>
        <dsp:cNvPr id="0" name=""/>
        <dsp:cNvSpPr/>
      </dsp:nvSpPr>
      <dsp:spPr>
        <a:xfrm>
          <a:off x="1706880" y="2144447"/>
          <a:ext cx="682752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49DCAC-0DA2-4010-91F3-B48B4F3B8DA5}">
      <dsp:nvSpPr>
        <dsp:cNvPr id="0" name=""/>
        <dsp:cNvSpPr/>
      </dsp:nvSpPr>
      <dsp:spPr>
        <a:xfrm>
          <a:off x="1834896" y="2178486"/>
          <a:ext cx="6699504" cy="68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a:t>为什么</a:t>
          </a:r>
        </a:p>
      </dsp:txBody>
      <dsp:txXfrm>
        <a:off x="1834896" y="2178486"/>
        <a:ext cx="6699504" cy="680777"/>
      </dsp:txXfrm>
    </dsp:sp>
    <dsp:sp modelId="{2D26E432-9EED-4C13-B6B3-C17E49093965}">
      <dsp:nvSpPr>
        <dsp:cNvPr id="0" name=""/>
        <dsp:cNvSpPr/>
      </dsp:nvSpPr>
      <dsp:spPr>
        <a:xfrm>
          <a:off x="1706880" y="2859263"/>
          <a:ext cx="682752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53767-F25A-4527-9015-ABFE86162B7F}">
      <dsp:nvSpPr>
        <dsp:cNvPr id="0" name=""/>
        <dsp:cNvSpPr/>
      </dsp:nvSpPr>
      <dsp:spPr>
        <a:xfrm>
          <a:off x="3346680" y="1396"/>
          <a:ext cx="2426660" cy="10975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zh-CN" altLang="en-US" sz="4800" kern="1200" dirty="0"/>
            <a:t>课程</a:t>
          </a:r>
        </a:p>
      </dsp:txBody>
      <dsp:txXfrm>
        <a:off x="3346680" y="1396"/>
        <a:ext cx="2426660" cy="1097539"/>
      </dsp:txXfrm>
    </dsp:sp>
    <dsp:sp modelId="{6499C504-FC40-4EFD-9FF3-015335DC3F6E}">
      <dsp:nvSpPr>
        <dsp:cNvPr id="0" name=""/>
        <dsp:cNvSpPr/>
      </dsp:nvSpPr>
      <dsp:spPr>
        <a:xfrm>
          <a:off x="2151459" y="1396"/>
          <a:ext cx="1086564" cy="10975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6DE1D-CD26-4E6F-91F5-9D2F5D8F654D}">
      <dsp:nvSpPr>
        <dsp:cNvPr id="0" name=""/>
        <dsp:cNvSpPr/>
      </dsp:nvSpPr>
      <dsp:spPr>
        <a:xfrm>
          <a:off x="2151459" y="1280030"/>
          <a:ext cx="2426660" cy="10975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zh-CN" altLang="en-US" sz="4800" kern="1200" dirty="0"/>
            <a:t>课程</a:t>
          </a:r>
        </a:p>
      </dsp:txBody>
      <dsp:txXfrm>
        <a:off x="2151459" y="1280030"/>
        <a:ext cx="2426660" cy="1097539"/>
      </dsp:txXfrm>
    </dsp:sp>
    <dsp:sp modelId="{05588CCD-F9CC-4FC1-8C16-85F386BA1507}">
      <dsp:nvSpPr>
        <dsp:cNvPr id="0" name=""/>
        <dsp:cNvSpPr/>
      </dsp:nvSpPr>
      <dsp:spPr>
        <a:xfrm>
          <a:off x="4686776" y="1280030"/>
          <a:ext cx="1086564" cy="10975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05DA38-966A-4761-96E5-0A9E6042BF68}">
      <dsp:nvSpPr>
        <dsp:cNvPr id="0" name=""/>
        <dsp:cNvSpPr/>
      </dsp:nvSpPr>
      <dsp:spPr>
        <a:xfrm>
          <a:off x="3346680" y="2558663"/>
          <a:ext cx="2426660" cy="10975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r>
            <a:rPr lang="zh-CN" altLang="en-US" sz="4800" kern="1200" dirty="0"/>
            <a:t>课程</a:t>
          </a:r>
        </a:p>
      </dsp:txBody>
      <dsp:txXfrm>
        <a:off x="3346680" y="2558663"/>
        <a:ext cx="2426660" cy="1097539"/>
      </dsp:txXfrm>
    </dsp:sp>
    <dsp:sp modelId="{71652899-CADD-47C8-858E-AA8A44EC7FBA}">
      <dsp:nvSpPr>
        <dsp:cNvPr id="0" name=""/>
        <dsp:cNvSpPr/>
      </dsp:nvSpPr>
      <dsp:spPr>
        <a:xfrm>
          <a:off x="2151459" y="2558663"/>
          <a:ext cx="1086564" cy="10975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E34E0-1BEA-43E1-8592-084633445C57}">
      <dsp:nvSpPr>
        <dsp:cNvPr id="0" name=""/>
        <dsp:cNvSpPr/>
      </dsp:nvSpPr>
      <dsp:spPr>
        <a:xfrm>
          <a:off x="0" y="543261"/>
          <a:ext cx="10972800" cy="85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CE3B3B-5997-4C01-A575-5CF259F7503B}">
      <dsp:nvSpPr>
        <dsp:cNvPr id="0" name=""/>
        <dsp:cNvSpPr/>
      </dsp:nvSpPr>
      <dsp:spPr>
        <a:xfrm>
          <a:off x="548640" y="41421"/>
          <a:ext cx="7680960" cy="10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511300">
            <a:lnSpc>
              <a:spcPct val="90000"/>
            </a:lnSpc>
            <a:spcBef>
              <a:spcPct val="0"/>
            </a:spcBef>
            <a:spcAft>
              <a:spcPct val="35000"/>
            </a:spcAft>
          </a:pPr>
          <a:r>
            <a:rPr lang="zh-CN" altLang="en-US" sz="3400" kern="1200" dirty="0"/>
            <a:t>人人都是老师</a:t>
          </a:r>
        </a:p>
      </dsp:txBody>
      <dsp:txXfrm>
        <a:off x="597636" y="90417"/>
        <a:ext cx="7582968" cy="905688"/>
      </dsp:txXfrm>
    </dsp:sp>
    <dsp:sp modelId="{5EE8B5A0-2015-4A83-ACC2-60786A9DAA93}">
      <dsp:nvSpPr>
        <dsp:cNvPr id="0" name=""/>
        <dsp:cNvSpPr/>
      </dsp:nvSpPr>
      <dsp:spPr>
        <a:xfrm>
          <a:off x="0" y="2085501"/>
          <a:ext cx="10972800" cy="85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22355-07D6-439E-92E5-42998D7D8959}">
      <dsp:nvSpPr>
        <dsp:cNvPr id="0" name=""/>
        <dsp:cNvSpPr/>
      </dsp:nvSpPr>
      <dsp:spPr>
        <a:xfrm>
          <a:off x="548640" y="1583661"/>
          <a:ext cx="7680960" cy="10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511300">
            <a:lnSpc>
              <a:spcPct val="90000"/>
            </a:lnSpc>
            <a:spcBef>
              <a:spcPct val="0"/>
            </a:spcBef>
            <a:spcAft>
              <a:spcPct val="35000"/>
            </a:spcAft>
          </a:pPr>
          <a:r>
            <a:rPr lang="zh-CN" altLang="en-US" sz="3400" kern="1200" dirty="0"/>
            <a:t>什么时候都有老师</a:t>
          </a:r>
        </a:p>
      </dsp:txBody>
      <dsp:txXfrm>
        <a:off x="597636" y="1632657"/>
        <a:ext cx="7582968" cy="905688"/>
      </dsp:txXfrm>
    </dsp:sp>
    <dsp:sp modelId="{4D584777-2686-40A9-BE6E-2D476C567BCD}">
      <dsp:nvSpPr>
        <dsp:cNvPr id="0" name=""/>
        <dsp:cNvSpPr/>
      </dsp:nvSpPr>
      <dsp:spPr>
        <a:xfrm>
          <a:off x="0" y="3627741"/>
          <a:ext cx="10972800" cy="856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A2F109-5E91-4ECB-9037-D7565761D368}">
      <dsp:nvSpPr>
        <dsp:cNvPr id="0" name=""/>
        <dsp:cNvSpPr/>
      </dsp:nvSpPr>
      <dsp:spPr>
        <a:xfrm>
          <a:off x="548640" y="3125901"/>
          <a:ext cx="7680960" cy="1003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511300">
            <a:lnSpc>
              <a:spcPct val="90000"/>
            </a:lnSpc>
            <a:spcBef>
              <a:spcPct val="0"/>
            </a:spcBef>
            <a:spcAft>
              <a:spcPct val="35000"/>
            </a:spcAft>
          </a:pPr>
          <a:r>
            <a:rPr lang="zh-CN" altLang="en-US" sz="3400" kern="1200" dirty="0"/>
            <a:t>任何地方都可以交流</a:t>
          </a:r>
        </a:p>
      </dsp:txBody>
      <dsp:txXfrm>
        <a:off x="597636" y="3174897"/>
        <a:ext cx="7582968"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0BED1EFC-446C-4A36-9F5A-3921CCBE82F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ea typeface="+mn-ea"/>
              </a:defRPr>
            </a:lvl1pPr>
          </a:lstStyle>
          <a:p>
            <a:pPr>
              <a:defRPr/>
            </a:pPr>
            <a:endParaRPr lang="zh-CN" altLang="en-US"/>
          </a:p>
        </p:txBody>
      </p:sp>
      <p:sp>
        <p:nvSpPr>
          <p:cNvPr id="140291" name="Rectangle 3">
            <a:extLst>
              <a:ext uri="{FF2B5EF4-FFF2-40B4-BE49-F238E27FC236}">
                <a16:creationId xmlns:a16="http://schemas.microsoft.com/office/drawing/2014/main" id="{4585B441-8BA1-415D-9A66-F90351B4F7C1}"/>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ea typeface="+mn-ea"/>
              </a:defRPr>
            </a:lvl1pPr>
          </a:lstStyle>
          <a:p>
            <a:pPr>
              <a:defRPr/>
            </a:pPr>
            <a:endParaRPr lang="en-US" altLang="zh-CN"/>
          </a:p>
        </p:txBody>
      </p:sp>
      <p:sp>
        <p:nvSpPr>
          <p:cNvPr id="30724" name="Rectangle 4">
            <a:extLst>
              <a:ext uri="{FF2B5EF4-FFF2-40B4-BE49-F238E27FC236}">
                <a16:creationId xmlns:a16="http://schemas.microsoft.com/office/drawing/2014/main" id="{20B1DD5B-609D-4618-9BEF-2DC020A62D59}"/>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3" name="Rectangle 5">
            <a:extLst>
              <a:ext uri="{FF2B5EF4-FFF2-40B4-BE49-F238E27FC236}">
                <a16:creationId xmlns:a16="http://schemas.microsoft.com/office/drawing/2014/main" id="{FCB1C62C-A189-4DC0-9797-9D422B13CED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0294" name="Rectangle 6">
            <a:extLst>
              <a:ext uri="{FF2B5EF4-FFF2-40B4-BE49-F238E27FC236}">
                <a16:creationId xmlns:a16="http://schemas.microsoft.com/office/drawing/2014/main" id="{829B4E91-6BCB-4E24-A268-278DFDF43006}"/>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ea typeface="+mn-ea"/>
              </a:defRPr>
            </a:lvl1pPr>
          </a:lstStyle>
          <a:p>
            <a:pPr>
              <a:defRPr/>
            </a:pPr>
            <a:endParaRPr lang="en-US" altLang="zh-CN"/>
          </a:p>
        </p:txBody>
      </p:sp>
      <p:sp>
        <p:nvSpPr>
          <p:cNvPr id="140295" name="Rectangle 7">
            <a:extLst>
              <a:ext uri="{FF2B5EF4-FFF2-40B4-BE49-F238E27FC236}">
                <a16:creationId xmlns:a16="http://schemas.microsoft.com/office/drawing/2014/main" id="{4C3BAF25-0ABC-49BE-B0F3-77D5484C70D8}"/>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44BE9BC6-B4AB-43FC-B9DB-F4420B342300}"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5DA7E24B-7D44-4D95-8A1C-0651ACAC45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F0CA9C-1573-46BE-9D7E-5B37549F83F6}" type="slidenum">
              <a:rPr lang="zh-CN" altLang="en-US">
                <a:latin typeface="Times New Roman" panose="02020603050405020304" pitchFamily="18" charset="0"/>
              </a:rPr>
              <a:pPr/>
              <a:t>34</a:t>
            </a:fld>
            <a:endParaRPr lang="en-US" altLang="zh-CN">
              <a:latin typeface="Times New Roman" panose="02020603050405020304" pitchFamily="18" charset="0"/>
            </a:endParaRPr>
          </a:p>
        </p:txBody>
      </p:sp>
      <p:sp>
        <p:nvSpPr>
          <p:cNvPr id="33795" name="Rectangle 2">
            <a:extLst>
              <a:ext uri="{FF2B5EF4-FFF2-40B4-BE49-F238E27FC236}">
                <a16:creationId xmlns:a16="http://schemas.microsoft.com/office/drawing/2014/main" id="{0182FB5F-CC1B-47C9-9955-9C08EF485BBC}"/>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80ECBE1-967F-40A7-8697-0F83CA01B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43</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12784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44</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561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0918458-D518-4141-8309-477567AE85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CB92F3F-3D51-4393-820F-B524BD5D149B}" type="slidenum">
              <a:rPr lang="zh-CN" altLang="en-US">
                <a:latin typeface="Times New Roman" panose="02020603050405020304" pitchFamily="18" charset="0"/>
              </a:rPr>
              <a:pPr/>
              <a:t>35</a:t>
            </a:fld>
            <a:endParaRPr lang="en-US" altLang="zh-CN">
              <a:latin typeface="Times New Roman" panose="02020603050405020304" pitchFamily="18" charset="0"/>
            </a:endParaRPr>
          </a:p>
        </p:txBody>
      </p:sp>
      <p:sp>
        <p:nvSpPr>
          <p:cNvPr id="35843" name="Rectangle 2">
            <a:extLst>
              <a:ext uri="{FF2B5EF4-FFF2-40B4-BE49-F238E27FC236}">
                <a16:creationId xmlns:a16="http://schemas.microsoft.com/office/drawing/2014/main" id="{B90A42E9-3BEC-42D3-8A17-96176729F758}"/>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16DEF371-EA3E-41E3-A8B4-D32AA6EAF8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48882531-AC46-4D66-83E3-2EF3727F39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1F2E5-0723-4C37-8314-643B7CF9C17C}" type="slidenum">
              <a:rPr lang="zh-CN" altLang="en-US">
                <a:latin typeface="Times New Roman" panose="02020603050405020304" pitchFamily="18" charset="0"/>
              </a:rPr>
              <a:pPr/>
              <a:t>36</a:t>
            </a:fld>
            <a:endParaRPr lang="en-US" altLang="zh-CN">
              <a:latin typeface="Times New Roman" panose="02020603050405020304" pitchFamily="18" charset="0"/>
            </a:endParaRPr>
          </a:p>
        </p:txBody>
      </p:sp>
      <p:sp>
        <p:nvSpPr>
          <p:cNvPr id="37891" name="Rectangle 2">
            <a:extLst>
              <a:ext uri="{FF2B5EF4-FFF2-40B4-BE49-F238E27FC236}">
                <a16:creationId xmlns:a16="http://schemas.microsoft.com/office/drawing/2014/main" id="{A374537C-1445-4EBD-94D3-14DCE99AAB76}"/>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C8C4B3DB-E419-4225-9EFB-5712525F5D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80FD7568-B82A-4606-BE90-4C1771E6E0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57747B-CA94-4BB9-A982-ADCF8FF413AC}" type="slidenum">
              <a:rPr lang="zh-CN" altLang="en-US">
                <a:latin typeface="Times New Roman" panose="02020603050405020304" pitchFamily="18" charset="0"/>
              </a:rPr>
              <a:pPr/>
              <a:t>37</a:t>
            </a:fld>
            <a:endParaRPr lang="en-US" altLang="zh-CN">
              <a:latin typeface="Times New Roman" panose="02020603050405020304" pitchFamily="18" charset="0"/>
            </a:endParaRPr>
          </a:p>
        </p:txBody>
      </p:sp>
      <p:sp>
        <p:nvSpPr>
          <p:cNvPr id="39939" name="Rectangle 2">
            <a:extLst>
              <a:ext uri="{FF2B5EF4-FFF2-40B4-BE49-F238E27FC236}">
                <a16:creationId xmlns:a16="http://schemas.microsoft.com/office/drawing/2014/main" id="{47B5398D-FD97-4A91-9E14-DD5F1A7F53E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25520DD3-7350-4A07-82D7-B48FCECF65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38</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39</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76380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40</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68296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41</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289588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E44C1BC-C3F8-487B-8B77-5247215D70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D25EFC-B15A-4A41-B08C-16E5ECDCA930}" type="slidenum">
              <a:rPr lang="zh-CN" altLang="en-US">
                <a:latin typeface="Times New Roman" panose="02020603050405020304" pitchFamily="18" charset="0"/>
              </a:rPr>
              <a:pPr/>
              <a:t>42</a:t>
            </a:fld>
            <a:endParaRPr lang="en-US" altLang="zh-CN">
              <a:latin typeface="Times New Roman" panose="02020603050405020304" pitchFamily="18" charset="0"/>
            </a:endParaRPr>
          </a:p>
        </p:txBody>
      </p:sp>
      <p:sp>
        <p:nvSpPr>
          <p:cNvPr id="41987" name="Rectangle 2">
            <a:extLst>
              <a:ext uri="{FF2B5EF4-FFF2-40B4-BE49-F238E27FC236}">
                <a16:creationId xmlns:a16="http://schemas.microsoft.com/office/drawing/2014/main" id="{862C89D0-12B2-4930-B765-B150466D9B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FA83C65-2CEB-4158-A33A-2771558F84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23562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039" indent="0" algn="ctr">
              <a:buNone/>
              <a:defRPr>
                <a:solidFill>
                  <a:schemeClr val="tx1">
                    <a:tint val="75000"/>
                  </a:schemeClr>
                </a:solidFill>
              </a:defRPr>
            </a:lvl2pPr>
            <a:lvl3pPr marL="914079" indent="0" algn="ctr">
              <a:buNone/>
              <a:defRPr>
                <a:solidFill>
                  <a:schemeClr val="tx1">
                    <a:tint val="75000"/>
                  </a:schemeClr>
                </a:solidFill>
              </a:defRPr>
            </a:lvl3pPr>
            <a:lvl4pPr marL="1371119" indent="0" algn="ctr">
              <a:buNone/>
              <a:defRPr>
                <a:solidFill>
                  <a:schemeClr val="tx1">
                    <a:tint val="75000"/>
                  </a:schemeClr>
                </a:solidFill>
              </a:defRPr>
            </a:lvl4pPr>
            <a:lvl5pPr marL="1828159" indent="0" algn="ctr">
              <a:buNone/>
              <a:defRPr>
                <a:solidFill>
                  <a:schemeClr val="tx1">
                    <a:tint val="75000"/>
                  </a:schemeClr>
                </a:solidFill>
              </a:defRPr>
            </a:lvl5pPr>
            <a:lvl6pPr marL="2285199" indent="0" algn="ctr">
              <a:buNone/>
              <a:defRPr>
                <a:solidFill>
                  <a:schemeClr val="tx1">
                    <a:tint val="75000"/>
                  </a:schemeClr>
                </a:solidFill>
              </a:defRPr>
            </a:lvl6pPr>
            <a:lvl7pPr marL="2742237" indent="0" algn="ctr">
              <a:buNone/>
              <a:defRPr>
                <a:solidFill>
                  <a:schemeClr val="tx1">
                    <a:tint val="75000"/>
                  </a:schemeClr>
                </a:solidFill>
              </a:defRPr>
            </a:lvl7pPr>
            <a:lvl8pPr marL="3199278" indent="0" algn="ctr">
              <a:buNone/>
              <a:defRPr>
                <a:solidFill>
                  <a:schemeClr val="tx1">
                    <a:tint val="75000"/>
                  </a:schemeClr>
                </a:solidFill>
              </a:defRPr>
            </a:lvl8pPr>
            <a:lvl9pPr marL="3656316"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3E2020B6-A87D-4F27-9ACB-D0FEFADE761C}"/>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D412742E-F348-4F12-B64A-FB25E9BC142B}" type="datetime1">
              <a:rPr lang="zh-CN" altLang="en-US"/>
              <a:pPr>
                <a:defRPr/>
              </a:pPr>
              <a:t>2020/12/3</a:t>
            </a:fld>
            <a:endParaRPr lang="zh-CN" altLang="en-US"/>
          </a:p>
        </p:txBody>
      </p:sp>
      <p:sp>
        <p:nvSpPr>
          <p:cNvPr id="5" name="页脚占位符 4">
            <a:extLst>
              <a:ext uri="{FF2B5EF4-FFF2-40B4-BE49-F238E27FC236}">
                <a16:creationId xmlns:a16="http://schemas.microsoft.com/office/drawing/2014/main" id="{E6203291-8D26-473D-89A2-76261E867D09}"/>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2DD4775D-4882-4EBE-86C5-6E4607062ABD}"/>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B67CD936-48C1-4D8A-B04C-E84B2798DF45}" type="slidenum">
              <a:rPr lang="zh-CN" altLang="en-US"/>
              <a:pPr/>
              <a:t>‹#›</a:t>
            </a:fld>
            <a:endParaRPr lang="zh-CN" altLang="en-US"/>
          </a:p>
        </p:txBody>
      </p:sp>
    </p:spTree>
    <p:extLst>
      <p:ext uri="{BB962C8B-B14F-4D97-AF65-F5344CB8AC3E}">
        <p14:creationId xmlns:p14="http://schemas.microsoft.com/office/powerpoint/2010/main" val="369496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5C6578-6A5C-4E2D-8B1E-10398F71BA44}"/>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4C2FE6B7-C674-4964-A6D0-3D43E7F06F11}" type="datetime1">
              <a:rPr lang="zh-CN" altLang="en-US"/>
              <a:pPr>
                <a:defRPr/>
              </a:pPr>
              <a:t>2020/12/3</a:t>
            </a:fld>
            <a:endParaRPr lang="zh-CN" altLang="en-US"/>
          </a:p>
        </p:txBody>
      </p:sp>
      <p:sp>
        <p:nvSpPr>
          <p:cNvPr id="5" name="页脚占位符 4">
            <a:extLst>
              <a:ext uri="{FF2B5EF4-FFF2-40B4-BE49-F238E27FC236}">
                <a16:creationId xmlns:a16="http://schemas.microsoft.com/office/drawing/2014/main" id="{E929FEC1-9B99-4AC0-BC0B-74087279DC12}"/>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52281400-1511-4506-9836-797B44A9CCE0}"/>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8866CB4A-011F-47D6-83C9-9A142DBA06F3}" type="slidenum">
              <a:rPr lang="zh-CN" altLang="en-US"/>
              <a:pPr/>
              <a:t>‹#›</a:t>
            </a:fld>
            <a:endParaRPr lang="zh-CN" altLang="en-US"/>
          </a:p>
        </p:txBody>
      </p:sp>
    </p:spTree>
    <p:extLst>
      <p:ext uri="{BB962C8B-B14F-4D97-AF65-F5344CB8AC3E}">
        <p14:creationId xmlns:p14="http://schemas.microsoft.com/office/powerpoint/2010/main" val="124779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B234F3-9286-47C5-BBC7-82D8B857A5AE}"/>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8FC26DBD-9D84-4F33-A431-A1ED89D245D8}" type="datetime1">
              <a:rPr lang="zh-CN" altLang="en-US"/>
              <a:pPr>
                <a:defRPr/>
              </a:pPr>
              <a:t>2020/12/3</a:t>
            </a:fld>
            <a:endParaRPr lang="zh-CN" altLang="en-US"/>
          </a:p>
        </p:txBody>
      </p:sp>
      <p:sp>
        <p:nvSpPr>
          <p:cNvPr id="5" name="页脚占位符 4">
            <a:extLst>
              <a:ext uri="{FF2B5EF4-FFF2-40B4-BE49-F238E27FC236}">
                <a16:creationId xmlns:a16="http://schemas.microsoft.com/office/drawing/2014/main" id="{875AC337-4749-44A7-B9CA-F59210467B62}"/>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F84AA2AD-49E7-4826-8ECA-B3FDD4571408}"/>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8B8908FC-6746-4CAB-88EC-87C8A459E214}" type="slidenum">
              <a:rPr lang="zh-CN" altLang="en-US"/>
              <a:pPr/>
              <a:t>‹#›</a:t>
            </a:fld>
            <a:endParaRPr lang="zh-CN" altLang="en-US"/>
          </a:p>
        </p:txBody>
      </p:sp>
    </p:spTree>
    <p:extLst>
      <p:ext uri="{BB962C8B-B14F-4D97-AF65-F5344CB8AC3E}">
        <p14:creationId xmlns:p14="http://schemas.microsoft.com/office/powerpoint/2010/main" val="29006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ext Box 10">
            <a:extLst>
              <a:ext uri="{FF2B5EF4-FFF2-40B4-BE49-F238E27FC236}">
                <a16:creationId xmlns:a16="http://schemas.microsoft.com/office/drawing/2014/main" id="{99D90C1C-79E0-4E46-8C56-3BA97BF961C0}"/>
              </a:ext>
            </a:extLst>
          </p:cNvPr>
          <p:cNvSpPr txBox="1">
            <a:spLocks noChangeArrowheads="1"/>
          </p:cNvSpPr>
          <p:nvPr userDrawn="1"/>
        </p:nvSpPr>
        <p:spPr bwMode="auto">
          <a:xfrm>
            <a:off x="3136900" y="6451600"/>
            <a:ext cx="5364163" cy="246063"/>
          </a:xfrm>
          <a:prstGeom prst="rect">
            <a:avLst/>
          </a:prstGeom>
          <a:noFill/>
          <a:ln>
            <a:noFill/>
          </a:ln>
          <a:effectLst/>
        </p:spPr>
        <p:txBody>
          <a:bodyPr lIns="91407" tIns="45704" rIns="91407" bIns="45704">
            <a:spAutoFit/>
          </a:bodyPr>
          <a:lstStyle/>
          <a:p>
            <a:pPr algn="ctr" eaLnBrk="1" fontAlgn="auto" hangingPunct="1">
              <a:spcBef>
                <a:spcPts val="0"/>
              </a:spcBef>
              <a:spcAft>
                <a:spcPts val="0"/>
              </a:spcAft>
              <a:defRPr/>
            </a:pPr>
            <a:r>
              <a:rPr lang="en-US" altLang="zh-CN" sz="1000">
                <a:solidFill>
                  <a:prstClr val="black"/>
                </a:solidFill>
                <a:latin typeface="Calibri"/>
                <a:ea typeface="宋体"/>
                <a:cs typeface="Arial" pitchFamily="34" charset="0"/>
              </a:rPr>
              <a:t>Copyright © 2012, Elsevier Inc. All rights reserved.</a:t>
            </a:r>
            <a:endParaRPr lang="en-US" altLang="zh-CN" sz="1000">
              <a:solidFill>
                <a:prstClr val="black"/>
              </a:solidFill>
              <a:effectLst>
                <a:outerShdw blurRad="38100" dist="38100" dir="2700000" algn="tl">
                  <a:srgbClr val="000000"/>
                </a:outerShdw>
              </a:effectLst>
              <a:latin typeface="Calibri"/>
              <a:ea typeface="宋体"/>
              <a:cs typeface="Arial" pitchFamily="34" charset="0"/>
            </a:endParaRPr>
          </a:p>
        </p:txBody>
      </p:sp>
      <p:sp>
        <p:nvSpPr>
          <p:cNvPr id="3" name="Text Box 11">
            <a:extLst>
              <a:ext uri="{FF2B5EF4-FFF2-40B4-BE49-F238E27FC236}">
                <a16:creationId xmlns:a16="http://schemas.microsoft.com/office/drawing/2014/main" id="{37D29940-E8B6-4CA7-B80A-98CED0B0B5D5}"/>
              </a:ext>
            </a:extLst>
          </p:cNvPr>
          <p:cNvSpPr txBox="1">
            <a:spLocks noChangeArrowheads="1"/>
          </p:cNvSpPr>
          <p:nvPr userDrawn="1"/>
        </p:nvSpPr>
        <p:spPr bwMode="auto">
          <a:xfrm>
            <a:off x="11207750" y="6511925"/>
            <a:ext cx="984250" cy="246063"/>
          </a:xfrm>
          <a:prstGeom prst="rect">
            <a:avLst/>
          </a:prstGeom>
          <a:noFill/>
          <a:ln>
            <a:noFill/>
          </a:ln>
          <a:effectLst/>
        </p:spPr>
        <p:txBody>
          <a:bodyPr lIns="91407" tIns="45704" rIns="91407" bIns="4570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000">
                <a:solidFill>
                  <a:srgbClr val="000000"/>
                </a:solidFill>
                <a:effectLst>
                  <a:outerShdw blurRad="38100" dist="38100" dir="2700000" algn="tl">
                    <a:srgbClr val="C0C0C0"/>
                  </a:outerShdw>
                </a:effectLst>
                <a:latin typeface="Calibri" panose="020F0502020204030204" pitchFamily="34" charset="0"/>
                <a:cs typeface="Arial" panose="020B0604020202020204" pitchFamily="34" charset="0"/>
              </a:rPr>
              <a:t>4 - </a:t>
            </a:r>
            <a:fld id="{C609E735-E57F-47FA-B09B-55605ED01A69}" type="slidenum">
              <a:rPr lang="en-US" altLang="zh-CN" sz="1000">
                <a:solidFill>
                  <a:srgbClr val="000000"/>
                </a:solidFill>
                <a:effectLst>
                  <a:outerShdw blurRad="38100" dist="38100" dir="2700000" algn="tl">
                    <a:srgbClr val="C0C0C0"/>
                  </a:outerShdw>
                </a:effectLst>
                <a:latin typeface="Calibri" panose="020F0502020204030204" pitchFamily="34" charset="0"/>
                <a:cs typeface="Arial" panose="020B0604020202020204" pitchFamily="34" charset="0"/>
              </a:rPr>
              <a:pPr eaLnBrk="1" hangingPunct="1">
                <a:spcBef>
                  <a:spcPct val="50000"/>
                </a:spcBef>
              </a:pPr>
              <a:t>‹#›</a:t>
            </a:fld>
            <a:endParaRPr lang="en-US" altLang="zh-CN" sz="1000">
              <a:solidFill>
                <a:srgbClr val="000000"/>
              </a:solidFill>
              <a:effectLst>
                <a:outerShdw blurRad="38100" dist="38100" dir="2700000" algn="tl">
                  <a:srgbClr val="C0C0C0"/>
                </a:outerShdw>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28243348"/>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Date Placeholder 1028">
            <a:extLst>
              <a:ext uri="{FF2B5EF4-FFF2-40B4-BE49-F238E27FC236}">
                <a16:creationId xmlns:a16="http://schemas.microsoft.com/office/drawing/2014/main" id="{90E5D6E7-5292-4711-845E-27324D5CA18F}"/>
              </a:ext>
            </a:extLst>
          </p:cNvPr>
          <p:cNvSpPr>
            <a:spLocks noGrp="1" noChangeArrowheads="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CA20613B-EFD3-4986-AC73-D66D212CE5DE}" type="datetime1">
              <a:rPr lang="zh-CN" altLang="en-US"/>
              <a:pPr>
                <a:defRPr/>
              </a:pPr>
              <a:t>2020/12/3</a:t>
            </a:fld>
            <a:endParaRPr lang="zh-CN" altLang="zh-CN"/>
          </a:p>
        </p:txBody>
      </p:sp>
      <p:sp>
        <p:nvSpPr>
          <p:cNvPr id="5" name="Footer Placeholder 1029">
            <a:extLst>
              <a:ext uri="{FF2B5EF4-FFF2-40B4-BE49-F238E27FC236}">
                <a16:creationId xmlns:a16="http://schemas.microsoft.com/office/drawing/2014/main" id="{18440C34-9442-468D-9634-11A7FF1CB750}"/>
              </a:ext>
            </a:extLst>
          </p:cNvPr>
          <p:cNvSpPr>
            <a:spLocks noGrp="1" noChangeArrowheads="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zh-CN"/>
          </a:p>
        </p:txBody>
      </p:sp>
      <p:sp>
        <p:nvSpPr>
          <p:cNvPr id="6" name="Slide Number Placeholder 704">
            <a:extLst>
              <a:ext uri="{FF2B5EF4-FFF2-40B4-BE49-F238E27FC236}">
                <a16:creationId xmlns:a16="http://schemas.microsoft.com/office/drawing/2014/main" id="{2A7DABF4-276D-4657-A094-9722FE1F7BEC}"/>
              </a:ext>
            </a:extLst>
          </p:cNvPr>
          <p:cNvSpPr>
            <a:spLocks noGrp="1" noChangeArrowheads="1"/>
          </p:cNvSpPr>
          <p:nvPr>
            <p:ph type="sldNum" sz="quarter" idx="12"/>
          </p:nvPr>
        </p:nvSpPr>
        <p:spPr/>
        <p:txBody>
          <a:bodyPr/>
          <a:lstStyle>
            <a:lvl1pPr eaLnBrk="0" hangingPunct="0">
              <a:defRPr>
                <a:latin typeface="Calibri" panose="020F0502020204030204" pitchFamily="34" charset="0"/>
              </a:defRPr>
            </a:lvl1pPr>
          </a:lstStyle>
          <a:p>
            <a:fld id="{2707C90B-ABD3-4067-99C8-E3E8CD4C0291}" type="slidenum">
              <a:rPr lang="en-US" altLang="zh-CN"/>
              <a:pPr/>
              <a:t>‹#›</a:t>
            </a:fld>
            <a:endParaRPr lang="en-US" altLang="zh-CN"/>
          </a:p>
        </p:txBody>
      </p:sp>
      <p:sp>
        <p:nvSpPr>
          <p:cNvPr id="7" name="Slide Number Placeholder 492">
            <a:extLst>
              <a:ext uri="{FF2B5EF4-FFF2-40B4-BE49-F238E27FC236}">
                <a16:creationId xmlns:a16="http://schemas.microsoft.com/office/drawing/2014/main" id="{6065BDC0-5700-45B5-BDD2-5F9E65A7780B}"/>
              </a:ext>
            </a:extLst>
          </p:cNvPr>
          <p:cNvSpPr>
            <a:spLocks noGrp="1" noChangeArrowheads="1"/>
          </p:cNvSpPr>
          <p:nvPr>
            <p:ph type="sldNum" sz="quarter" idx="13"/>
          </p:nvPr>
        </p:nvSpPr>
        <p:spPr/>
        <p:txBody>
          <a:bodyPr/>
          <a:lstStyle>
            <a:lvl1pPr eaLnBrk="0" hangingPunct="0">
              <a:defRPr>
                <a:latin typeface="Calibri" panose="020F0502020204030204" pitchFamily="34" charset="0"/>
              </a:defRPr>
            </a:lvl1pPr>
          </a:lstStyle>
          <a:p>
            <a:fld id="{1A836606-6E52-4BC8-ABA4-1E360440FB70}" type="slidenum">
              <a:rPr lang="en-US" altLang="zh-CN"/>
              <a:pPr/>
              <a:t>‹#›</a:t>
            </a:fld>
            <a:endParaRPr lang="en-US" altLang="zh-CN"/>
          </a:p>
        </p:txBody>
      </p:sp>
    </p:spTree>
    <p:extLst>
      <p:ext uri="{BB962C8B-B14F-4D97-AF65-F5344CB8AC3E}">
        <p14:creationId xmlns:p14="http://schemas.microsoft.com/office/powerpoint/2010/main" val="1330055409"/>
      </p:ext>
    </p:extLst>
  </p:cSld>
  <p:clrMapOvr>
    <a:masterClrMapping/>
  </p:clrMapOvr>
  <p:transition spd="slow" advClick="0" advTm="7000">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9"/>
            <a:ext cx="10972800" cy="565045"/>
          </a:xfrm>
        </p:spPr>
        <p:txBody>
          <a:bodyPr/>
          <a:lstStyle/>
          <a:p>
            <a:r>
              <a:rPr lang="en-US"/>
              <a:t>Click to edit Master title style</a:t>
            </a:r>
            <a:endParaRPr lang="en-US" dirty="0"/>
          </a:p>
        </p:txBody>
      </p:sp>
    </p:spTree>
    <p:extLst>
      <p:ext uri="{BB962C8B-B14F-4D97-AF65-F5344CB8AC3E}">
        <p14:creationId xmlns:p14="http://schemas.microsoft.com/office/powerpoint/2010/main" val="6517598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9"/>
            <a:ext cx="10972800" cy="565045"/>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882708"/>
            <a:ext cx="10972800"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609600" y="1225547"/>
            <a:ext cx="10972800" cy="406400"/>
          </a:xfrm>
        </p:spPr>
        <p:txBody>
          <a:bodyPr>
            <a:noAutofit/>
          </a:bodyPr>
          <a:lstStyle>
            <a:lvl1pPr marL="0" indent="0">
              <a:spcAft>
                <a:spcPts val="0"/>
              </a:spcAft>
              <a:buFontTx/>
              <a:buNone/>
              <a:defRPr sz="2000">
                <a:solidFill>
                  <a:schemeClr val="accent1"/>
                </a:solidFill>
              </a:defRPr>
            </a:lvl1pPr>
            <a:lvl2pPr marL="457039" indent="0">
              <a:buFontTx/>
              <a:buNone/>
              <a:defRPr/>
            </a:lvl2pPr>
            <a:lvl3pPr marL="914079" indent="0">
              <a:buFontTx/>
              <a:buNone/>
              <a:defRPr/>
            </a:lvl3pPr>
            <a:lvl4pPr marL="1371119" indent="0">
              <a:buFontTx/>
              <a:buNone/>
              <a:defRPr/>
            </a:lvl4pPr>
            <a:lvl5pPr marL="1828159" indent="0">
              <a:buFontTx/>
              <a:buNone/>
              <a:defRPr/>
            </a:lvl5pPr>
          </a:lstStyle>
          <a:p>
            <a:pPr lvl="0"/>
            <a:r>
              <a:rPr lang="en-US"/>
              <a:t>Click to edit Master text styles</a:t>
            </a:r>
          </a:p>
        </p:txBody>
      </p:sp>
    </p:spTree>
    <p:extLst>
      <p:ext uri="{BB962C8B-B14F-4D97-AF65-F5344CB8AC3E}">
        <p14:creationId xmlns:p14="http://schemas.microsoft.com/office/powerpoint/2010/main" val="159702749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racle Logo">
    <p:spTree>
      <p:nvGrpSpPr>
        <p:cNvPr id="1" name=""/>
        <p:cNvGrpSpPr/>
        <p:nvPr/>
      </p:nvGrpSpPr>
      <p:grpSpPr>
        <a:xfrm>
          <a:off x="0" y="0"/>
          <a:ext cx="0" cy="0"/>
          <a:chOff x="0" y="0"/>
          <a:chExt cx="0" cy="0"/>
        </a:xfrm>
      </p:grpSpPr>
      <p:pic>
        <p:nvPicPr>
          <p:cNvPr id="2" name="Picture 23" descr="Java_clr.bmp">
            <a:extLst>
              <a:ext uri="{FF2B5EF4-FFF2-40B4-BE49-F238E27FC236}">
                <a16:creationId xmlns:a16="http://schemas.microsoft.com/office/drawing/2014/main" id="{8DAC836E-BF09-42F0-AB68-F7C84C3FA35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76438" y="1624013"/>
            <a:ext cx="773747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563966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
        <p:nvSpPr>
          <p:cNvPr id="8" name="Text Placeholder 4"/>
          <p:cNvSpPr>
            <a:spLocks noGrp="1"/>
          </p:cNvSpPr>
          <p:nvPr>
            <p:ph type="body" sz="quarter" idx="13"/>
          </p:nvPr>
        </p:nvSpPr>
        <p:spPr>
          <a:xfrm>
            <a:off x="609600" y="1225547"/>
            <a:ext cx="10972800" cy="406400"/>
          </a:xfrm>
        </p:spPr>
        <p:txBody>
          <a:bodyPr>
            <a:noAutofit/>
          </a:bodyPr>
          <a:lstStyle>
            <a:lvl1pPr marL="0" indent="0">
              <a:spcAft>
                <a:spcPts val="0"/>
              </a:spcAft>
              <a:buFontTx/>
              <a:buNone/>
              <a:defRPr sz="2000">
                <a:solidFill>
                  <a:schemeClr val="accent1"/>
                </a:solidFill>
              </a:defRPr>
            </a:lvl1pPr>
            <a:lvl2pPr marL="457039" indent="0">
              <a:buFontTx/>
              <a:buNone/>
              <a:defRPr/>
            </a:lvl2pPr>
            <a:lvl3pPr marL="914079" indent="0">
              <a:buFontTx/>
              <a:buNone/>
              <a:defRPr/>
            </a:lvl3pPr>
            <a:lvl4pPr marL="1371119" indent="0">
              <a:buFontTx/>
              <a:buNone/>
              <a:defRPr/>
            </a:lvl4pPr>
            <a:lvl5pPr marL="1828159" indent="0">
              <a:buFontTx/>
              <a:buNone/>
              <a:defRPr/>
            </a:lvl5pPr>
          </a:lstStyle>
          <a:p>
            <a:pPr lvl="0"/>
            <a:r>
              <a:rPr lang="en-US"/>
              <a:t>Click to edit Master text styles</a:t>
            </a:r>
          </a:p>
        </p:txBody>
      </p:sp>
    </p:spTree>
    <p:extLst>
      <p:ext uri="{BB962C8B-B14F-4D97-AF65-F5344CB8AC3E}">
        <p14:creationId xmlns:p14="http://schemas.microsoft.com/office/powerpoint/2010/main" val="1716432761"/>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logo without Image">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7A3C7264-1699-47E3-A715-062BBD82CA48}"/>
              </a:ext>
            </a:extLst>
          </p:cNvPr>
          <p:cNvSpPr/>
          <p:nvPr userDrawn="1"/>
        </p:nvSpPr>
        <p:spPr>
          <a:xfrm>
            <a:off x="0" y="-33338"/>
            <a:ext cx="12192000" cy="68913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7" name="Rectangle 13">
            <a:extLst>
              <a:ext uri="{FF2B5EF4-FFF2-40B4-BE49-F238E27FC236}">
                <a16:creationId xmlns:a16="http://schemas.microsoft.com/office/drawing/2014/main" id="{F026B79E-C708-4AA3-AE32-B35B8025CF77}"/>
              </a:ext>
            </a:extLst>
          </p:cNvPr>
          <p:cNvSpPr/>
          <p:nvPr userDrawn="1"/>
        </p:nvSpPr>
        <p:spPr>
          <a:xfrm>
            <a:off x="0" y="-33338"/>
            <a:ext cx="12192000" cy="5543551"/>
          </a:xfrm>
          <a:prstGeom prst="rect">
            <a:avLst/>
          </a:prstGeom>
          <a:gradFill flip="none" rotWithShape="1">
            <a:gsLst>
              <a:gs pos="20000">
                <a:srgbClr val="355469"/>
              </a:gs>
              <a:gs pos="9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8" name="Rectangle 17">
            <a:extLst>
              <a:ext uri="{FF2B5EF4-FFF2-40B4-BE49-F238E27FC236}">
                <a16:creationId xmlns:a16="http://schemas.microsoft.com/office/drawing/2014/main" id="{01B84E04-825A-4A52-9D9A-07720C60CA8C}"/>
              </a:ext>
            </a:extLst>
          </p:cNvPr>
          <p:cNvSpPr/>
          <p:nvPr userDrawn="1"/>
        </p:nvSpPr>
        <p:spPr>
          <a:xfrm>
            <a:off x="7924800" y="-33338"/>
            <a:ext cx="4267200" cy="5543551"/>
          </a:xfrm>
          <a:prstGeom prst="rect">
            <a:avLst/>
          </a:prstGeom>
          <a:gradFill flip="none" rotWithShape="1">
            <a:gsLst>
              <a:gs pos="20000">
                <a:srgbClr val="355469"/>
              </a:gs>
              <a:gs pos="90000">
                <a:schemeClr val="accent1"/>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pic>
        <p:nvPicPr>
          <p:cNvPr id="9" name="Picture 25" descr="O_signature_wht_rgb.png">
            <a:extLst>
              <a:ext uri="{FF2B5EF4-FFF2-40B4-BE49-F238E27FC236}">
                <a16:creationId xmlns:a16="http://schemas.microsoft.com/office/drawing/2014/main" id="{37F4AB80-2DED-41DC-ADE0-84EEA50049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313" y="442913"/>
            <a:ext cx="178435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4"/>
          </p:nvPr>
        </p:nvSpPr>
        <p:spPr>
          <a:xfrm>
            <a:off x="7924800" y="-33863"/>
            <a:ext cx="4267200" cy="5543551"/>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a:t>Click icon to add picture</a:t>
            </a:r>
            <a:endParaRPr lang="en-US" noProof="0" dirty="0"/>
          </a:p>
        </p:txBody>
      </p:sp>
      <p:sp>
        <p:nvSpPr>
          <p:cNvPr id="17" name="Title 1"/>
          <p:cNvSpPr>
            <a:spLocks noGrp="1"/>
          </p:cNvSpPr>
          <p:nvPr>
            <p:ph type="title"/>
          </p:nvPr>
        </p:nvSpPr>
        <p:spPr>
          <a:xfrm>
            <a:off x="601980" y="2738122"/>
            <a:ext cx="6182643" cy="1013779"/>
          </a:xfrm>
        </p:spPr>
        <p:txBody>
          <a:bodyPr/>
          <a:lstStyle>
            <a:lvl1pPr>
              <a:defRPr sz="28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3"/>
          </p:nvPr>
        </p:nvSpPr>
        <p:spPr>
          <a:xfrm>
            <a:off x="601133" y="3885702"/>
            <a:ext cx="6182643" cy="1397499"/>
          </a:xfrm>
        </p:spPr>
        <p:txBody>
          <a:bodyPr/>
          <a:lstStyle>
            <a:lvl1pPr marL="0" marR="0" indent="0" algn="l" defTabSz="228519"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2813200"/>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ection Divider">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069B34E8-11F1-4354-8A63-5768A8441767}"/>
              </a:ext>
            </a:extLst>
          </p:cNvPr>
          <p:cNvSpPr/>
          <p:nvPr userDrawn="1"/>
        </p:nvSpPr>
        <p:spPr>
          <a:xfrm>
            <a:off x="11329988" y="0"/>
            <a:ext cx="862012" cy="6175375"/>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5" name="Rectangle 13">
            <a:extLst>
              <a:ext uri="{FF2B5EF4-FFF2-40B4-BE49-F238E27FC236}">
                <a16:creationId xmlns:a16="http://schemas.microsoft.com/office/drawing/2014/main" id="{08632742-F667-4898-AA0D-9B0773795A9F}"/>
              </a:ext>
            </a:extLst>
          </p:cNvPr>
          <p:cNvSpPr/>
          <p:nvPr userDrawn="1"/>
        </p:nvSpPr>
        <p:spPr>
          <a:xfrm>
            <a:off x="7924800" y="-3175"/>
            <a:ext cx="427038" cy="6175375"/>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6" name="Rectangle 17">
            <a:extLst>
              <a:ext uri="{FF2B5EF4-FFF2-40B4-BE49-F238E27FC236}">
                <a16:creationId xmlns:a16="http://schemas.microsoft.com/office/drawing/2014/main" id="{6EF54592-9D00-4CC4-8CC6-610FB9688B9D}"/>
              </a:ext>
            </a:extLst>
          </p:cNvPr>
          <p:cNvSpPr/>
          <p:nvPr userDrawn="1"/>
        </p:nvSpPr>
        <p:spPr>
          <a:xfrm>
            <a:off x="8351838" y="-3175"/>
            <a:ext cx="2978150" cy="6175375"/>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7" name="Rectangle 19">
            <a:extLst>
              <a:ext uri="{FF2B5EF4-FFF2-40B4-BE49-F238E27FC236}">
                <a16:creationId xmlns:a16="http://schemas.microsoft.com/office/drawing/2014/main" id="{60FAC442-15EF-4734-A65A-3AFC062FEE49}"/>
              </a:ext>
            </a:extLst>
          </p:cNvPr>
          <p:cNvSpPr/>
          <p:nvPr userDrawn="1"/>
        </p:nvSpPr>
        <p:spPr>
          <a:xfrm>
            <a:off x="8351838" y="-3175"/>
            <a:ext cx="2978150" cy="6175375"/>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8" name="Rectangle 20">
            <a:extLst>
              <a:ext uri="{FF2B5EF4-FFF2-40B4-BE49-F238E27FC236}">
                <a16:creationId xmlns:a16="http://schemas.microsoft.com/office/drawing/2014/main" id="{3FBBD687-4F90-4889-A8F3-8CA1C7473852}"/>
              </a:ext>
            </a:extLst>
          </p:cNvPr>
          <p:cNvSpPr/>
          <p:nvPr userDrawn="1"/>
        </p:nvSpPr>
        <p:spPr>
          <a:xfrm>
            <a:off x="6864350" y="6175375"/>
            <a:ext cx="5327650" cy="6826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grpSp>
        <p:nvGrpSpPr>
          <p:cNvPr id="9" name="Group 27">
            <a:extLst>
              <a:ext uri="{FF2B5EF4-FFF2-40B4-BE49-F238E27FC236}">
                <a16:creationId xmlns:a16="http://schemas.microsoft.com/office/drawing/2014/main" id="{310B3AA2-1088-43FE-BB3E-731079381DF0}"/>
              </a:ext>
            </a:extLst>
          </p:cNvPr>
          <p:cNvGrpSpPr>
            <a:grpSpLocks noChangeAspect="1"/>
          </p:cNvGrpSpPr>
          <p:nvPr userDrawn="1"/>
        </p:nvGrpSpPr>
        <p:grpSpPr bwMode="auto">
          <a:xfrm>
            <a:off x="9021763" y="6194425"/>
            <a:ext cx="2717800" cy="609600"/>
            <a:chOff x="6446993" y="4546600"/>
            <a:chExt cx="2374390" cy="532552"/>
          </a:xfrm>
        </p:grpSpPr>
        <p:pic>
          <p:nvPicPr>
            <p:cNvPr id="12" name="Picture 27" descr="O_signature_clr_rgb">
              <a:extLst>
                <a:ext uri="{FF2B5EF4-FFF2-40B4-BE49-F238E27FC236}">
                  <a16:creationId xmlns:a16="http://schemas.microsoft.com/office/drawing/2014/main" id="{9D274746-CB4C-4CED-AFE1-25F5696F3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9" descr="Java_clr_hori.bmp">
              <a:extLst>
                <a:ext uri="{FF2B5EF4-FFF2-40B4-BE49-F238E27FC236}">
                  <a16:creationId xmlns:a16="http://schemas.microsoft.com/office/drawing/2014/main" id="{7E6186DD-5E98-476E-93FB-D688D6C352BC}"/>
                </a:ext>
              </a:extLst>
            </p:cNvPr>
            <p:cNvPicPr>
              <a:picLocks noChangeAspect="1"/>
            </p:cNvPicPr>
            <p:nvPr userDrawn="1"/>
          </p:nvPicPr>
          <p:blipFill>
            <a:blip r:embed="rId3">
              <a:extLst>
                <a:ext uri="{28A0092B-C50C-407E-A947-70E740481C1C}">
                  <a14:useLocalDpi xmlns:a14="http://schemas.microsoft.com/office/drawing/2010/main" val="0"/>
                </a:ext>
              </a:extLst>
            </a:blip>
            <a:srcRect t="14159" b="15044"/>
            <a:stretch>
              <a:fillRect/>
            </a:stretch>
          </p:blipFill>
          <p:spPr bwMode="auto">
            <a:xfrm>
              <a:off x="6446993" y="4546600"/>
              <a:ext cx="110473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itle 1"/>
          <p:cNvSpPr>
            <a:spLocks noGrp="1"/>
          </p:cNvSpPr>
          <p:nvPr>
            <p:ph type="title"/>
          </p:nvPr>
        </p:nvSpPr>
        <p:spPr>
          <a:xfrm>
            <a:off x="607489" y="1565197"/>
            <a:ext cx="6707716" cy="1467631"/>
          </a:xfrm>
        </p:spPr>
        <p:txBody>
          <a:bodyPr anchor="t"/>
          <a:lstStyle>
            <a:lvl1pPr algn="l" defTabSz="914079"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a:t>Click to edit Master title style</a:t>
            </a:r>
            <a:endParaRPr lang="en-US" dirty="0"/>
          </a:p>
        </p:txBody>
      </p:sp>
      <p:sp>
        <p:nvSpPr>
          <p:cNvPr id="10" name="Picture Placeholder 11"/>
          <p:cNvSpPr>
            <a:spLocks noGrp="1"/>
          </p:cNvSpPr>
          <p:nvPr>
            <p:ph type="pic" sz="quarter" idx="12"/>
          </p:nvPr>
        </p:nvSpPr>
        <p:spPr>
          <a:xfrm>
            <a:off x="8344184" y="0"/>
            <a:ext cx="2987040" cy="6172200"/>
          </a:xfrm>
          <a:ln>
            <a:noFill/>
          </a:ln>
          <a:effectLst/>
        </p:spPr>
        <p:txBody>
          <a:bodyPr rtlCol="0" anchor="ctr">
            <a:noAutofit/>
          </a:bodyPr>
          <a:lstStyle>
            <a:lvl1pPr marL="0" indent="0" algn="ctr">
              <a:buNone/>
              <a:defRPr>
                <a:ln>
                  <a:noFill/>
                </a:ln>
                <a:solidFill>
                  <a:schemeClr val="tx2"/>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24203699"/>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5" y="-27384"/>
            <a:ext cx="10465163" cy="1143000"/>
          </a:xfrm>
        </p:spPr>
        <p:txBody>
          <a:bodyPr/>
          <a:lstStyle>
            <a:lvl1pPr algn="l">
              <a:defRPr>
                <a:solidFill>
                  <a:schemeClr val="bg1"/>
                </a:solidFill>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3682D40-6921-4FD5-AF0C-627577128C65}"/>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3D205F6D-A591-4AF4-ACF9-412BE8B68007}" type="datetime1">
              <a:rPr lang="zh-CN" altLang="en-US"/>
              <a:pPr>
                <a:defRPr/>
              </a:pPr>
              <a:t>2020/12/3</a:t>
            </a:fld>
            <a:endParaRPr lang="zh-CN" altLang="en-US"/>
          </a:p>
        </p:txBody>
      </p:sp>
      <p:sp>
        <p:nvSpPr>
          <p:cNvPr id="5" name="页脚占位符 4">
            <a:extLst>
              <a:ext uri="{FF2B5EF4-FFF2-40B4-BE49-F238E27FC236}">
                <a16:creationId xmlns:a16="http://schemas.microsoft.com/office/drawing/2014/main" id="{ED681617-1BCE-4569-8E79-52015539E111}"/>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7EC1C42D-9C9F-41DF-84B5-2F5BC6A7CDE2}"/>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F9104C0F-23FD-4844-B5A0-40235B08BF22}" type="slidenum">
              <a:rPr lang="zh-CN" altLang="en-US"/>
              <a:pPr/>
              <a:t>‹#›</a:t>
            </a:fld>
            <a:endParaRPr lang="zh-CN" altLang="en-US"/>
          </a:p>
        </p:txBody>
      </p:sp>
    </p:spTree>
    <p:extLst>
      <p:ext uri="{BB962C8B-B14F-4D97-AF65-F5344CB8AC3E}">
        <p14:creationId xmlns:p14="http://schemas.microsoft.com/office/powerpoint/2010/main" val="649076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7C7B22C9-1CA9-4C30-AA0F-3FF3763DF864}"/>
              </a:ext>
            </a:extLst>
          </p:cNvPr>
          <p:cNvSpPr/>
          <p:nvPr userDrawn="1"/>
        </p:nvSpPr>
        <p:spPr>
          <a:xfrm>
            <a:off x="0" y="1546225"/>
            <a:ext cx="12192000" cy="3962400"/>
          </a:xfrm>
          <a:prstGeom prst="rect">
            <a:avLst/>
          </a:prstGeom>
          <a:gradFill>
            <a:gsLst>
              <a:gs pos="100000">
                <a:srgbClr val="BFBFBF"/>
              </a:gs>
              <a:gs pos="0">
                <a:srgbClr val="595959"/>
              </a:gs>
            </a:gsLst>
            <a:lin ang="16200000" scaled="0"/>
          </a:gradFill>
          <a:ln>
            <a:noFill/>
          </a:ln>
          <a:effectLst>
            <a:outerShdw blurRad="152400" dist="63500" dir="54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pic>
        <p:nvPicPr>
          <p:cNvPr id="4" name="Picture 23" descr="Java_blk_rgb.png">
            <a:extLst>
              <a:ext uri="{FF2B5EF4-FFF2-40B4-BE49-F238E27FC236}">
                <a16:creationId xmlns:a16="http://schemas.microsoft.com/office/drawing/2014/main" id="{4A65D7BE-3C54-4414-A5AB-5018E20B78F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96113" y="2700338"/>
            <a:ext cx="4764087"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1"/>
          </p:nvPr>
        </p:nvSpPr>
        <p:spPr>
          <a:xfrm>
            <a:off x="609600" y="2114998"/>
            <a:ext cx="6430051" cy="3213359"/>
          </a:xfrm>
        </p:spPr>
        <p:txBody>
          <a:bodyPr>
            <a:noAutofit/>
          </a:bodyPr>
          <a:lstStyle>
            <a:lvl1pPr marL="0" marR="0" indent="0" algn="l" defTabSz="228519"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gradFill>
                  <a:gsLst>
                    <a:gs pos="0">
                      <a:schemeClr val="bg1"/>
                    </a:gs>
                    <a:gs pos="100000">
                      <a:schemeClr val="bg1">
                        <a:lumMod val="90000"/>
                      </a:schemeClr>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00122009"/>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Key Features">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C6B63C25-3856-4918-A97F-209714CAA866}"/>
              </a:ext>
            </a:extLst>
          </p:cNvPr>
          <p:cNvSpPr/>
          <p:nvPr userDrawn="1"/>
        </p:nvSpPr>
        <p:spPr>
          <a:xfrm>
            <a:off x="3994150" y="1546225"/>
            <a:ext cx="8197850" cy="3962400"/>
          </a:xfrm>
          <a:prstGeom prst="rect">
            <a:avLst/>
          </a:prstGeom>
          <a:gradFill>
            <a:gsLst>
              <a:gs pos="100000">
                <a:srgbClr val="BFBFBF"/>
              </a:gs>
              <a:gs pos="0">
                <a:srgbClr val="595959"/>
              </a:gs>
            </a:gsLst>
            <a:lin ang="16200000" scaled="0"/>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10" name="Text Placeholder 9"/>
          <p:cNvSpPr>
            <a:spLocks noGrp="1"/>
          </p:cNvSpPr>
          <p:nvPr>
            <p:ph type="body" sz="quarter" idx="11"/>
          </p:nvPr>
        </p:nvSpPr>
        <p:spPr>
          <a:xfrm>
            <a:off x="4591767" y="1907042"/>
            <a:ext cx="7159972" cy="3364876"/>
          </a:xfrm>
        </p:spPr>
        <p:txBody>
          <a:bodyPr/>
          <a:lstStyle>
            <a:lvl1pPr marL="0" indent="0">
              <a:buNone/>
              <a:defRPr sz="2400" b="0" cap="all" baseline="0">
                <a:solidFill>
                  <a:schemeClr val="bg1"/>
                </a:solidFill>
              </a:defRPr>
            </a:lvl1pPr>
          </a:lstStyle>
          <a:p>
            <a:pPr lvl="0"/>
            <a:r>
              <a:rPr lang="en-US"/>
              <a:t>Click to edit Master text styles</a:t>
            </a:r>
          </a:p>
        </p:txBody>
      </p:sp>
      <p:sp>
        <p:nvSpPr>
          <p:cNvPr id="8"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
        <p:nvSpPr>
          <p:cNvPr id="6" name="Picture Placeholder 11"/>
          <p:cNvSpPr>
            <a:spLocks noGrp="1"/>
          </p:cNvSpPr>
          <p:nvPr>
            <p:ph type="pic" sz="quarter" idx="13"/>
          </p:nvPr>
        </p:nvSpPr>
        <p:spPr>
          <a:xfrm>
            <a:off x="8468" y="1546581"/>
            <a:ext cx="3925824" cy="3962400"/>
          </a:xfrm>
          <a:ln>
            <a:noFill/>
          </a:ln>
          <a:effectLst>
            <a:reflection stA="30000" endPos="4000" dir="5400000" sy="-100000" algn="bl" rotWithShape="0"/>
          </a:effectLst>
        </p:spPr>
        <p:txBody>
          <a:bodyPr rtlCol="0" anchor="ctr">
            <a:noAutofit/>
          </a:bodyPr>
          <a:lstStyle>
            <a:lvl1pPr marL="0" indent="0" algn="ctr">
              <a:buNone/>
              <a:defRPr>
                <a:ln>
                  <a:noFill/>
                </a:ln>
                <a:solidFill>
                  <a:schemeClr val="tx2"/>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76357388"/>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5446A399-2F99-4ED2-98B8-3232E6E3BBD9}"/>
              </a:ext>
            </a:extLst>
          </p:cNvPr>
          <p:cNvSpPr/>
          <p:nvPr userDrawn="1"/>
        </p:nvSpPr>
        <p:spPr>
          <a:xfrm>
            <a:off x="0" y="2278063"/>
            <a:ext cx="5334000" cy="3225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7" name="Rectangle 13">
            <a:extLst>
              <a:ext uri="{FF2B5EF4-FFF2-40B4-BE49-F238E27FC236}">
                <a16:creationId xmlns:a16="http://schemas.microsoft.com/office/drawing/2014/main" id="{BB012100-6D62-4E7D-8C7D-054E4607B0BE}"/>
              </a:ext>
            </a:extLst>
          </p:cNvPr>
          <p:cNvSpPr/>
          <p:nvPr userDrawn="1"/>
        </p:nvSpPr>
        <p:spPr bwMode="auto">
          <a:xfrm>
            <a:off x="1588" y="1541463"/>
            <a:ext cx="5332412" cy="736600"/>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42" tIns="46022" rIns="92042" bIns="46022" anchor="ctr"/>
          <a:lstStyle>
            <a:lvl1pPr marL="119063" indent="-11906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4000" b="1">
              <a:solidFill>
                <a:srgbClr val="FFFFFF"/>
              </a:solidFill>
              <a:ea typeface="MS PGothic" panose="020B0600070205080204" pitchFamily="34" charset="-128"/>
              <a:cs typeface="Arial" panose="020B0604020202020204" pitchFamily="34" charset="0"/>
            </a:endParaRPr>
          </a:p>
        </p:txBody>
      </p:sp>
      <p:sp>
        <p:nvSpPr>
          <p:cNvPr id="26" name="Picture Placeholder 25"/>
          <p:cNvSpPr>
            <a:spLocks noGrp="1"/>
          </p:cNvSpPr>
          <p:nvPr>
            <p:ph type="pic" sz="quarter" idx="15"/>
          </p:nvPr>
        </p:nvSpPr>
        <p:spPr>
          <a:xfrm>
            <a:off x="5379159" y="1542197"/>
            <a:ext cx="6812843" cy="39624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a:t>Click icon to add picture</a:t>
            </a:r>
            <a:endParaRPr lang="en-US" noProof="0" dirty="0"/>
          </a:p>
        </p:txBody>
      </p:sp>
      <p:sp>
        <p:nvSpPr>
          <p:cNvPr id="23" name="Text Placeholder 22"/>
          <p:cNvSpPr>
            <a:spLocks noGrp="1"/>
          </p:cNvSpPr>
          <p:nvPr>
            <p:ph type="body" sz="quarter" idx="13"/>
          </p:nvPr>
        </p:nvSpPr>
        <p:spPr>
          <a:xfrm>
            <a:off x="541863" y="2479525"/>
            <a:ext cx="4175760" cy="2849880"/>
          </a:xfrm>
        </p:spPr>
        <p:txBody>
          <a:bodyPr>
            <a:normAutofit/>
          </a:bodyPr>
          <a:lstStyle>
            <a:lvl1pPr>
              <a:defRPr sz="1600"/>
            </a:lvl1pPr>
          </a:lstStyle>
          <a:p>
            <a:pPr lvl="0"/>
            <a:r>
              <a:rPr lang="en-US"/>
              <a:t>Click to edit Master text styles</a:t>
            </a:r>
          </a:p>
        </p:txBody>
      </p:sp>
      <p:sp>
        <p:nvSpPr>
          <p:cNvPr id="24" name="Text Placeholder 22"/>
          <p:cNvSpPr>
            <a:spLocks noGrp="1"/>
          </p:cNvSpPr>
          <p:nvPr>
            <p:ph type="body" sz="quarter" idx="14"/>
          </p:nvPr>
        </p:nvSpPr>
        <p:spPr>
          <a:xfrm>
            <a:off x="609601" y="1551498"/>
            <a:ext cx="4549424" cy="725801"/>
          </a:xfrm>
          <a:noFill/>
        </p:spPr>
        <p:txBody>
          <a:bodyPr anchor="ctr">
            <a:noAutofit/>
          </a:bodyPr>
          <a:lstStyle>
            <a:lvl1pPr marL="0" indent="0">
              <a:buNone/>
              <a:defRPr sz="2000" b="1" cap="none" baseline="0">
                <a:solidFill>
                  <a:schemeClr val="bg1"/>
                </a:solidFill>
              </a:defRPr>
            </a:lvl1pPr>
          </a:lstStyle>
          <a:p>
            <a:pPr lvl="0"/>
            <a:r>
              <a:rPr lang="en-US"/>
              <a:t>Click to edit Master text styles</a:t>
            </a:r>
          </a:p>
        </p:txBody>
      </p:sp>
      <p:sp>
        <p:nvSpPr>
          <p:cNvPr id="11" name="Title 1"/>
          <p:cNvSpPr>
            <a:spLocks noGrp="1"/>
          </p:cNvSpPr>
          <p:nvPr>
            <p:ph type="title"/>
          </p:nvPr>
        </p:nvSpPr>
        <p:spPr>
          <a:xfrm>
            <a:off x="609599" y="640649"/>
            <a:ext cx="11130845" cy="565045"/>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037838204"/>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88B37B55-3826-4492-8E5A-FD01FF305042}"/>
              </a:ext>
            </a:extLst>
          </p:cNvPr>
          <p:cNvSpPr/>
          <p:nvPr userDrawn="1"/>
        </p:nvSpPr>
        <p:spPr>
          <a:xfrm>
            <a:off x="0" y="1546225"/>
            <a:ext cx="12192000" cy="3962400"/>
          </a:xfrm>
          <a:prstGeom prst="rect">
            <a:avLst/>
          </a:prstGeom>
          <a:gradFill flip="none" rotWithShape="1">
            <a:gsLst>
              <a:gs pos="0">
                <a:srgbClr val="355469"/>
              </a:gs>
              <a:gs pos="10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11" name="Text Placeholder 9"/>
          <p:cNvSpPr>
            <a:spLocks noGrp="1"/>
          </p:cNvSpPr>
          <p:nvPr>
            <p:ph type="body" sz="quarter" idx="11"/>
          </p:nvPr>
        </p:nvSpPr>
        <p:spPr>
          <a:xfrm>
            <a:off x="601142" y="1896543"/>
            <a:ext cx="10157175" cy="1806223"/>
          </a:xfrm>
        </p:spPr>
        <p:txBody>
          <a:bodyPr>
            <a:normAutofit/>
          </a:bodyPr>
          <a:lstStyle>
            <a:lvl1pPr marL="114261" indent="-114261">
              <a:lnSpc>
                <a:spcPct val="90000"/>
              </a:lnSpc>
              <a:spcBef>
                <a:spcPts val="0"/>
              </a:spcBef>
              <a:spcAft>
                <a:spcPts val="1800"/>
              </a:spcAft>
              <a:buNone/>
              <a:defRPr sz="2400" b="0" cap="none" baseline="0">
                <a:solidFill>
                  <a:schemeClr val="bg1"/>
                </a:solidFill>
              </a:defRPr>
            </a:lvl1pPr>
          </a:lstStyle>
          <a:p>
            <a:pPr lvl="0"/>
            <a:r>
              <a:rPr lang="en-US"/>
              <a:t>Click to edit Master text styles</a:t>
            </a:r>
          </a:p>
        </p:txBody>
      </p:sp>
      <p:sp>
        <p:nvSpPr>
          <p:cNvPr id="17" name="Text Placeholder 22"/>
          <p:cNvSpPr>
            <a:spLocks noGrp="1"/>
          </p:cNvSpPr>
          <p:nvPr>
            <p:ph type="body" sz="quarter" idx="16"/>
          </p:nvPr>
        </p:nvSpPr>
        <p:spPr>
          <a:xfrm>
            <a:off x="736609" y="3793073"/>
            <a:ext cx="5325532" cy="591937"/>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lvl="0"/>
            <a:r>
              <a:rPr lang="en-US"/>
              <a:t>Click to edit Master text styles</a:t>
            </a:r>
          </a:p>
        </p:txBody>
      </p:sp>
      <p:sp>
        <p:nvSpPr>
          <p:cNvPr id="8" name="Text Placeholder 22"/>
          <p:cNvSpPr>
            <a:spLocks noGrp="1"/>
          </p:cNvSpPr>
          <p:nvPr>
            <p:ph type="body" sz="quarter" idx="17"/>
          </p:nvPr>
        </p:nvSpPr>
        <p:spPr>
          <a:xfrm>
            <a:off x="736609" y="4458168"/>
            <a:ext cx="5325532" cy="937931"/>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17126336"/>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5" name="Rectangle 26">
            <a:extLst>
              <a:ext uri="{FF2B5EF4-FFF2-40B4-BE49-F238E27FC236}">
                <a16:creationId xmlns:a16="http://schemas.microsoft.com/office/drawing/2014/main" id="{8AC72F5A-D622-423F-AE1E-5BEBB294E05D}"/>
              </a:ext>
            </a:extLst>
          </p:cNvPr>
          <p:cNvSpPr>
            <a:spLocks noChangeArrowheads="1"/>
          </p:cNvSpPr>
          <p:nvPr userDrawn="1"/>
        </p:nvSpPr>
        <p:spPr bwMode="auto">
          <a:xfrm flipH="1">
            <a:off x="4229100" y="1490663"/>
            <a:ext cx="36513" cy="4206875"/>
          </a:xfrm>
          <a:prstGeom prst="rect">
            <a:avLst/>
          </a:prstGeom>
          <a:gradFill rotWithShape="1">
            <a:gsLst>
              <a:gs pos="0">
                <a:schemeClr val="accent1"/>
              </a:gs>
              <a:gs pos="100000">
                <a:schemeClr val="accent1">
                  <a:lumMod val="75000"/>
                </a:schemeClr>
              </a:gs>
            </a:gsLst>
            <a:lin ang="5400000" scaled="1"/>
          </a:gradFill>
          <a:ln>
            <a:noFill/>
          </a:ln>
          <a:effectLst/>
        </p:spPr>
        <p:txBody>
          <a:bodyPr wrap="none" lIns="34269" tIns="17134" rIns="34269" bIns="1713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zh-CN" altLang="zh-CN">
              <a:solidFill>
                <a:prstClr val="black"/>
              </a:solidFill>
              <a:ea typeface="宋体"/>
            </a:endParaRPr>
          </a:p>
        </p:txBody>
      </p:sp>
      <p:sp>
        <p:nvSpPr>
          <p:cNvPr id="12" name="Text Placeholder 22"/>
          <p:cNvSpPr>
            <a:spLocks noGrp="1"/>
          </p:cNvSpPr>
          <p:nvPr>
            <p:ph type="body" sz="quarter" idx="16"/>
          </p:nvPr>
        </p:nvSpPr>
        <p:spPr>
          <a:xfrm>
            <a:off x="609603" y="2023876"/>
            <a:ext cx="3476541" cy="3318248"/>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lumMod val="65000"/>
                    <a:lumOff val="35000"/>
                  </a:schemeClr>
                </a:solidFill>
              </a:defRPr>
            </a:lvl1pPr>
          </a:lstStyle>
          <a:p>
            <a:pPr lvl="0"/>
            <a:r>
              <a:rPr lang="en-US"/>
              <a:t>Click to edit Master text styles</a:t>
            </a:r>
          </a:p>
        </p:txBody>
      </p:sp>
      <p:sp>
        <p:nvSpPr>
          <p:cNvPr id="3" name="Chart Placeholder 2"/>
          <p:cNvSpPr>
            <a:spLocks noGrp="1"/>
          </p:cNvSpPr>
          <p:nvPr>
            <p:ph type="chart" sz="quarter" idx="17"/>
          </p:nvPr>
        </p:nvSpPr>
        <p:spPr>
          <a:xfrm>
            <a:off x="4643968" y="1498600"/>
            <a:ext cx="6982080" cy="4379384"/>
          </a:xfrm>
        </p:spPr>
        <p:txBody>
          <a:bodyPr rtlCol="0" anchor="ctr" anchorCtr="1">
            <a:noAutofit/>
          </a:bodyPr>
          <a:lstStyle>
            <a:lvl1pPr marL="60304" indent="0" algn="ctr">
              <a:buNone/>
              <a:defRPr/>
            </a:lvl1pPr>
          </a:lstStyle>
          <a:p>
            <a:pPr lvl="0"/>
            <a:r>
              <a:rPr lang="en-US" noProof="0"/>
              <a:t>Click icon to add chart</a:t>
            </a:r>
            <a:endParaRPr lang="en-US" noProof="0" dirty="0"/>
          </a:p>
        </p:txBody>
      </p:sp>
      <p:sp>
        <p:nvSpPr>
          <p:cNvPr id="9"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59553450"/>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 Instruction,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2454"/>
            <a:ext cx="10972800" cy="390651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42333725"/>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mplate Instruction subhead,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84687"/>
            <a:ext cx="10972800" cy="390651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
        <p:nvSpPr>
          <p:cNvPr id="11" name="Text Placeholder 4"/>
          <p:cNvSpPr>
            <a:spLocks noGrp="1"/>
          </p:cNvSpPr>
          <p:nvPr>
            <p:ph type="body" sz="quarter" idx="13"/>
          </p:nvPr>
        </p:nvSpPr>
        <p:spPr>
          <a:xfrm>
            <a:off x="609600" y="1225547"/>
            <a:ext cx="10972800" cy="406400"/>
          </a:xfrm>
        </p:spPr>
        <p:txBody>
          <a:bodyPr>
            <a:noAutofit/>
          </a:bodyPr>
          <a:lstStyle>
            <a:lvl1pPr marL="0" indent="0">
              <a:spcAft>
                <a:spcPts val="0"/>
              </a:spcAft>
              <a:buFontTx/>
              <a:buNone/>
              <a:defRPr sz="2000">
                <a:solidFill>
                  <a:schemeClr val="accent1"/>
                </a:solidFill>
              </a:defRPr>
            </a:lvl1pPr>
            <a:lvl2pPr marL="457039" indent="0">
              <a:buFontTx/>
              <a:buNone/>
              <a:defRPr/>
            </a:lvl2pPr>
            <a:lvl3pPr marL="914079" indent="0">
              <a:buFontTx/>
              <a:buNone/>
              <a:defRPr/>
            </a:lvl3pPr>
            <a:lvl4pPr marL="1371119" indent="0">
              <a:buFontTx/>
              <a:buNone/>
              <a:defRPr/>
            </a:lvl4pPr>
            <a:lvl5pPr marL="1828159" indent="0">
              <a:buFontTx/>
              <a:buNone/>
              <a:defRPr/>
            </a:lvl5pPr>
          </a:lstStyle>
          <a:p>
            <a:pPr lvl="0"/>
            <a:r>
              <a:rPr lang="en-US"/>
              <a:t>Click to edit Master text styles</a:t>
            </a:r>
          </a:p>
        </p:txBody>
      </p:sp>
    </p:spTree>
    <p:extLst>
      <p:ext uri="{BB962C8B-B14F-4D97-AF65-F5344CB8AC3E}">
        <p14:creationId xmlns:p14="http://schemas.microsoft.com/office/powerpoint/2010/main" val="787096445"/>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46405" y="-334963"/>
            <a:ext cx="8938684" cy="1095376"/>
          </a:xfrm>
        </p:spPr>
        <p:txBody>
          <a:bodyPr/>
          <a:lstStyle/>
          <a:p>
            <a:r>
              <a:rPr lang="zh-CN" altLang="en-US"/>
              <a:t>单击此处编辑母版标题样式</a:t>
            </a:r>
          </a:p>
        </p:txBody>
      </p:sp>
      <p:sp>
        <p:nvSpPr>
          <p:cNvPr id="3" name="文本占位符 2"/>
          <p:cNvSpPr>
            <a:spLocks noGrp="1"/>
          </p:cNvSpPr>
          <p:nvPr>
            <p:ph type="body" sz="half" idx="1"/>
          </p:nvPr>
        </p:nvSpPr>
        <p:spPr>
          <a:xfrm>
            <a:off x="1219205" y="2209804"/>
            <a:ext cx="5230284" cy="3732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2684" y="2209804"/>
            <a:ext cx="5232400" cy="3732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40804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FEE9DFE1-1D20-4130-857A-5B0213C70C91}"/>
              </a:ext>
            </a:extLst>
          </p:cNvPr>
          <p:cNvSpPr>
            <a:spLocks noGrp="1"/>
          </p:cNvSpPr>
          <p:nvPr>
            <p:ph type="ftr" sz="quarter" idx="10"/>
          </p:nvPr>
        </p:nvSpPr>
        <p:spPr/>
        <p:txBody>
          <a:bodyPr/>
          <a:lstStyle>
            <a:lvl1pPr eaLnBrk="0" hangingPunct="0">
              <a:defRPr>
                <a:solidFill>
                  <a:prstClr val="black">
                    <a:tint val="75000"/>
                  </a:prstClr>
                </a:solidFill>
                <a:latin typeface="Calibri" pitchFamily="34" charset="0"/>
                <a:ea typeface="宋体" pitchFamily="2" charset="-122"/>
                <a:cs typeface="+mn-cs"/>
              </a:defRPr>
            </a:lvl1pPr>
          </a:lstStyle>
          <a:p>
            <a:pPr>
              <a:defRPr/>
            </a:pPr>
            <a:endParaRPr/>
          </a:p>
        </p:txBody>
      </p:sp>
      <p:sp>
        <p:nvSpPr>
          <p:cNvPr id="3" name="Holder 5">
            <a:extLst>
              <a:ext uri="{FF2B5EF4-FFF2-40B4-BE49-F238E27FC236}">
                <a16:creationId xmlns:a16="http://schemas.microsoft.com/office/drawing/2014/main" id="{2A3E4A43-5D58-4271-B602-D4EAF846ED0C}"/>
              </a:ext>
            </a:extLst>
          </p:cNvPr>
          <p:cNvSpPr>
            <a:spLocks noGrp="1"/>
          </p:cNvSpPr>
          <p:nvPr>
            <p:ph type="dt" sz="half" idx="11"/>
          </p:nvPr>
        </p:nvSpPr>
        <p:spPr/>
        <p:txBody>
          <a:bodyPr/>
          <a:lstStyle>
            <a:lvl1pPr eaLnBrk="0" hangingPunct="0">
              <a:defRPr>
                <a:solidFill>
                  <a:prstClr val="black">
                    <a:tint val="75000"/>
                  </a:prstClr>
                </a:solidFill>
                <a:latin typeface="Calibri" pitchFamily="34" charset="0"/>
                <a:ea typeface="宋体" pitchFamily="2" charset="-122"/>
                <a:cs typeface="+mn-cs"/>
              </a:defRPr>
            </a:lvl1pPr>
          </a:lstStyle>
          <a:p>
            <a:pPr>
              <a:defRPr/>
            </a:pPr>
            <a:fld id="{0B3C657C-CE5A-4FCD-8170-CD1D6D0B8D09}" type="datetime1">
              <a:rPr lang="zh-CN" altLang="en-US"/>
              <a:pPr>
                <a:defRPr/>
              </a:pPr>
              <a:t>2020/12/3</a:t>
            </a:fld>
            <a:endParaRPr lang="en-US"/>
          </a:p>
        </p:txBody>
      </p:sp>
      <p:sp>
        <p:nvSpPr>
          <p:cNvPr id="4" name="Holder 6">
            <a:extLst>
              <a:ext uri="{FF2B5EF4-FFF2-40B4-BE49-F238E27FC236}">
                <a16:creationId xmlns:a16="http://schemas.microsoft.com/office/drawing/2014/main" id="{11B2E241-E102-4FCC-81F3-61B3D12D50DA}"/>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08FCC897-0A60-4111-A23B-71DF631CAEB1}" type="slidenum">
              <a:rPr lang="zh-CN" altLang="zh-CN"/>
              <a:pPr/>
              <a:t>‹#›</a:t>
            </a:fld>
            <a:endParaRPr lang="zh-CN" altLang="zh-CN"/>
          </a:p>
        </p:txBody>
      </p:sp>
    </p:spTree>
    <p:extLst>
      <p:ext uri="{BB962C8B-B14F-4D97-AF65-F5344CB8AC3E}">
        <p14:creationId xmlns:p14="http://schemas.microsoft.com/office/powerpoint/2010/main" val="1564034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4"/>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039" indent="0">
              <a:buNone/>
              <a:defRPr sz="1800">
                <a:solidFill>
                  <a:schemeClr val="tx1">
                    <a:tint val="75000"/>
                  </a:schemeClr>
                </a:solidFill>
              </a:defRPr>
            </a:lvl2pPr>
            <a:lvl3pPr marL="914079" indent="0">
              <a:buNone/>
              <a:defRPr sz="1600">
                <a:solidFill>
                  <a:schemeClr val="tx1">
                    <a:tint val="75000"/>
                  </a:schemeClr>
                </a:solidFill>
              </a:defRPr>
            </a:lvl3pPr>
            <a:lvl4pPr marL="1371119" indent="0">
              <a:buNone/>
              <a:defRPr sz="1400">
                <a:solidFill>
                  <a:schemeClr val="tx1">
                    <a:tint val="75000"/>
                  </a:schemeClr>
                </a:solidFill>
              </a:defRPr>
            </a:lvl4pPr>
            <a:lvl5pPr marL="1828159" indent="0">
              <a:buNone/>
              <a:defRPr sz="1400">
                <a:solidFill>
                  <a:schemeClr val="tx1">
                    <a:tint val="75000"/>
                  </a:schemeClr>
                </a:solidFill>
              </a:defRPr>
            </a:lvl5pPr>
            <a:lvl6pPr marL="2285199" indent="0">
              <a:buNone/>
              <a:defRPr sz="1400">
                <a:solidFill>
                  <a:schemeClr val="tx1">
                    <a:tint val="75000"/>
                  </a:schemeClr>
                </a:solidFill>
              </a:defRPr>
            </a:lvl6pPr>
            <a:lvl7pPr marL="2742237" indent="0">
              <a:buNone/>
              <a:defRPr sz="1400">
                <a:solidFill>
                  <a:schemeClr val="tx1">
                    <a:tint val="75000"/>
                  </a:schemeClr>
                </a:solidFill>
              </a:defRPr>
            </a:lvl7pPr>
            <a:lvl8pPr marL="3199278" indent="0">
              <a:buNone/>
              <a:defRPr sz="1400">
                <a:solidFill>
                  <a:schemeClr val="tx1">
                    <a:tint val="75000"/>
                  </a:schemeClr>
                </a:solidFill>
              </a:defRPr>
            </a:lvl8pPr>
            <a:lvl9pPr marL="3656316"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CCE1D5E-1D14-4BCA-AA5C-6FA1F982022E}"/>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51C0A2FF-BAE6-43BE-840F-421F5111E982}" type="datetime1">
              <a:rPr lang="zh-CN" altLang="en-US"/>
              <a:pPr>
                <a:defRPr/>
              </a:pPr>
              <a:t>2020/12/3</a:t>
            </a:fld>
            <a:endParaRPr lang="zh-CN" altLang="en-US"/>
          </a:p>
        </p:txBody>
      </p:sp>
      <p:sp>
        <p:nvSpPr>
          <p:cNvPr id="5" name="页脚占位符 4">
            <a:extLst>
              <a:ext uri="{FF2B5EF4-FFF2-40B4-BE49-F238E27FC236}">
                <a16:creationId xmlns:a16="http://schemas.microsoft.com/office/drawing/2014/main" id="{0F5387D6-ABAC-46FC-AE47-0F3E8B63413F}"/>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F6E6DBD1-5434-495A-9D14-4D26204AEA48}"/>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58870BE7-418B-4375-A9C3-E1C1A8BB611D}" type="slidenum">
              <a:rPr lang="zh-CN" altLang="en-US"/>
              <a:pPr/>
              <a:t>‹#›</a:t>
            </a:fld>
            <a:endParaRPr lang="zh-CN" altLang="en-US"/>
          </a:p>
        </p:txBody>
      </p:sp>
    </p:spTree>
    <p:extLst>
      <p:ext uri="{BB962C8B-B14F-4D97-AF65-F5344CB8AC3E}">
        <p14:creationId xmlns:p14="http://schemas.microsoft.com/office/powerpoint/2010/main" val="2208487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1C5DD95-7B87-407D-BD9C-05C8E6BD63B1}"/>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E23E88CF-7A5A-4736-A0FC-850E7F8611D8}" type="datetime1">
              <a:rPr lang="zh-CN" altLang="en-US"/>
              <a:pPr>
                <a:defRPr/>
              </a:pPr>
              <a:t>2020/12/3</a:t>
            </a:fld>
            <a:endParaRPr lang="zh-CN" altLang="en-US"/>
          </a:p>
        </p:txBody>
      </p:sp>
      <p:sp>
        <p:nvSpPr>
          <p:cNvPr id="6" name="页脚占位符 4">
            <a:extLst>
              <a:ext uri="{FF2B5EF4-FFF2-40B4-BE49-F238E27FC236}">
                <a16:creationId xmlns:a16="http://schemas.microsoft.com/office/drawing/2014/main" id="{92AC8D1C-AE60-4789-8A36-DB5AA0CBCBE8}"/>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7" name="灯片编号占位符 5">
            <a:extLst>
              <a:ext uri="{FF2B5EF4-FFF2-40B4-BE49-F238E27FC236}">
                <a16:creationId xmlns:a16="http://schemas.microsoft.com/office/drawing/2014/main" id="{E7518376-12C6-451A-9266-C5026BB1F9CC}"/>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037F7A8A-88A3-47AB-9207-779ED84D8EA7}" type="slidenum">
              <a:rPr lang="zh-CN" altLang="en-US"/>
              <a:pPr/>
              <a:t>‹#›</a:t>
            </a:fld>
            <a:endParaRPr lang="zh-CN" altLang="en-US"/>
          </a:p>
        </p:txBody>
      </p:sp>
    </p:spTree>
    <p:extLst>
      <p:ext uri="{BB962C8B-B14F-4D97-AF65-F5344CB8AC3E}">
        <p14:creationId xmlns:p14="http://schemas.microsoft.com/office/powerpoint/2010/main" val="402811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2" y="1535113"/>
            <a:ext cx="5386917" cy="639762"/>
          </a:xfrm>
        </p:spPr>
        <p:txBody>
          <a:bodyPr anchor="b"/>
          <a:lstStyle>
            <a:lvl1pPr marL="0" indent="0">
              <a:buNone/>
              <a:defRPr sz="2400" b="1"/>
            </a:lvl1pPr>
            <a:lvl2pPr marL="457039" indent="0">
              <a:buNone/>
              <a:defRPr sz="2000" b="1"/>
            </a:lvl2pPr>
            <a:lvl3pPr marL="914079" indent="0">
              <a:buNone/>
              <a:defRPr sz="1800" b="1"/>
            </a:lvl3pPr>
            <a:lvl4pPr marL="1371119" indent="0">
              <a:buNone/>
              <a:defRPr sz="1600" b="1"/>
            </a:lvl4pPr>
            <a:lvl5pPr marL="1828159" indent="0">
              <a:buNone/>
              <a:defRPr sz="1600" b="1"/>
            </a:lvl5pPr>
            <a:lvl6pPr marL="2285199" indent="0">
              <a:buNone/>
              <a:defRPr sz="1600" b="1"/>
            </a:lvl6pPr>
            <a:lvl7pPr marL="2742237" indent="0">
              <a:buNone/>
              <a:defRPr sz="1600" b="1"/>
            </a:lvl7pPr>
            <a:lvl8pPr marL="3199278" indent="0">
              <a:buNone/>
              <a:defRPr sz="1600" b="1"/>
            </a:lvl8pPr>
            <a:lvl9pPr marL="3656316"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2400" b="1"/>
            </a:lvl1pPr>
            <a:lvl2pPr marL="457039" indent="0">
              <a:buNone/>
              <a:defRPr sz="2000" b="1"/>
            </a:lvl2pPr>
            <a:lvl3pPr marL="914079" indent="0">
              <a:buNone/>
              <a:defRPr sz="1800" b="1"/>
            </a:lvl3pPr>
            <a:lvl4pPr marL="1371119" indent="0">
              <a:buNone/>
              <a:defRPr sz="1600" b="1"/>
            </a:lvl4pPr>
            <a:lvl5pPr marL="1828159" indent="0">
              <a:buNone/>
              <a:defRPr sz="1600" b="1"/>
            </a:lvl5pPr>
            <a:lvl6pPr marL="2285199" indent="0">
              <a:buNone/>
              <a:defRPr sz="1600" b="1"/>
            </a:lvl6pPr>
            <a:lvl7pPr marL="2742237" indent="0">
              <a:buNone/>
              <a:defRPr sz="1600" b="1"/>
            </a:lvl7pPr>
            <a:lvl8pPr marL="3199278" indent="0">
              <a:buNone/>
              <a:defRPr sz="1600" b="1"/>
            </a:lvl8pPr>
            <a:lvl9pPr marL="3656316"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A9191957-E732-4240-8395-717F32CFAF4E}"/>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431A2B37-C711-4C53-811C-F47B82BD69EC}" type="datetime1">
              <a:rPr lang="zh-CN" altLang="en-US"/>
              <a:pPr>
                <a:defRPr/>
              </a:pPr>
              <a:t>2020/12/3</a:t>
            </a:fld>
            <a:endParaRPr lang="zh-CN" altLang="en-US"/>
          </a:p>
        </p:txBody>
      </p:sp>
      <p:sp>
        <p:nvSpPr>
          <p:cNvPr id="8" name="页脚占位符 4">
            <a:extLst>
              <a:ext uri="{FF2B5EF4-FFF2-40B4-BE49-F238E27FC236}">
                <a16:creationId xmlns:a16="http://schemas.microsoft.com/office/drawing/2014/main" id="{F91CB92C-316F-4E90-BA9E-F60A7A222745}"/>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9" name="灯片编号占位符 5">
            <a:extLst>
              <a:ext uri="{FF2B5EF4-FFF2-40B4-BE49-F238E27FC236}">
                <a16:creationId xmlns:a16="http://schemas.microsoft.com/office/drawing/2014/main" id="{30795F95-101E-448D-BD78-58C6AF63B9BD}"/>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8AB6C9FC-526A-4C79-AD62-B4BC87D5E3C5}" type="slidenum">
              <a:rPr lang="zh-CN" altLang="en-US"/>
              <a:pPr/>
              <a:t>‹#›</a:t>
            </a:fld>
            <a:endParaRPr lang="zh-CN" altLang="en-US"/>
          </a:p>
        </p:txBody>
      </p:sp>
    </p:spTree>
    <p:extLst>
      <p:ext uri="{BB962C8B-B14F-4D97-AF65-F5344CB8AC3E}">
        <p14:creationId xmlns:p14="http://schemas.microsoft.com/office/powerpoint/2010/main" val="195621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91CE934-5C13-42D7-BCCE-AD851AAF4CDB}"/>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C8DFA67B-2A7B-4B78-9287-67EE1FA13F2A}" type="datetime1">
              <a:rPr lang="zh-CN" altLang="en-US"/>
              <a:pPr>
                <a:defRPr/>
              </a:pPr>
              <a:t>2020/12/3</a:t>
            </a:fld>
            <a:endParaRPr lang="zh-CN" altLang="en-US"/>
          </a:p>
        </p:txBody>
      </p:sp>
      <p:sp>
        <p:nvSpPr>
          <p:cNvPr id="4" name="页脚占位符 4">
            <a:extLst>
              <a:ext uri="{FF2B5EF4-FFF2-40B4-BE49-F238E27FC236}">
                <a16:creationId xmlns:a16="http://schemas.microsoft.com/office/drawing/2014/main" id="{46A9FFFB-71CC-46BC-A47F-A11E3259C3FA}"/>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5" name="灯片编号占位符 5">
            <a:extLst>
              <a:ext uri="{FF2B5EF4-FFF2-40B4-BE49-F238E27FC236}">
                <a16:creationId xmlns:a16="http://schemas.microsoft.com/office/drawing/2014/main" id="{3897164B-35C2-4927-9679-CB999236E5D4}"/>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3931CAD0-C8AD-4F39-A445-8C0370CAAB30}" type="slidenum">
              <a:rPr lang="zh-CN" altLang="en-US"/>
              <a:pPr/>
              <a:t>‹#›</a:t>
            </a:fld>
            <a:endParaRPr lang="zh-CN" altLang="en-US"/>
          </a:p>
        </p:txBody>
      </p:sp>
    </p:spTree>
    <p:extLst>
      <p:ext uri="{BB962C8B-B14F-4D97-AF65-F5344CB8AC3E}">
        <p14:creationId xmlns:p14="http://schemas.microsoft.com/office/powerpoint/2010/main" val="267391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AE5549E-11D6-417D-9788-DE9D16024617}"/>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8886262A-2CAA-4066-933E-368C933D0162}" type="datetime1">
              <a:rPr lang="zh-CN" altLang="en-US"/>
              <a:pPr>
                <a:defRPr/>
              </a:pPr>
              <a:t>2020/12/3</a:t>
            </a:fld>
            <a:endParaRPr lang="zh-CN" altLang="en-US"/>
          </a:p>
        </p:txBody>
      </p:sp>
      <p:sp>
        <p:nvSpPr>
          <p:cNvPr id="3" name="页脚占位符 4">
            <a:extLst>
              <a:ext uri="{FF2B5EF4-FFF2-40B4-BE49-F238E27FC236}">
                <a16:creationId xmlns:a16="http://schemas.microsoft.com/office/drawing/2014/main" id="{94902BAB-FCDA-45C2-BBEB-97FB466B2C89}"/>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4" name="灯片编号占位符 5">
            <a:extLst>
              <a:ext uri="{FF2B5EF4-FFF2-40B4-BE49-F238E27FC236}">
                <a16:creationId xmlns:a16="http://schemas.microsoft.com/office/drawing/2014/main" id="{36B6B80C-7773-44D1-916C-33B26ABB0120}"/>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86D79D29-3146-4D1E-A0FF-1C04EEBF8BD5}" type="slidenum">
              <a:rPr lang="zh-CN" altLang="en-US"/>
              <a:pPr/>
              <a:t>‹#›</a:t>
            </a:fld>
            <a:endParaRPr lang="zh-CN" altLang="en-US"/>
          </a:p>
        </p:txBody>
      </p:sp>
    </p:spTree>
    <p:extLst>
      <p:ext uri="{BB962C8B-B14F-4D97-AF65-F5344CB8AC3E}">
        <p14:creationId xmlns:p14="http://schemas.microsoft.com/office/powerpoint/2010/main" val="4196615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5" y="1435101"/>
            <a:ext cx="4011084" cy="4691063"/>
          </a:xfrm>
        </p:spPr>
        <p:txBody>
          <a:bodyPr/>
          <a:lstStyle>
            <a:lvl1pPr marL="0" indent="0">
              <a:buNone/>
              <a:defRPr sz="1400"/>
            </a:lvl1pPr>
            <a:lvl2pPr marL="457039" indent="0">
              <a:buNone/>
              <a:defRPr sz="1200"/>
            </a:lvl2pPr>
            <a:lvl3pPr marL="914079" indent="0">
              <a:buNone/>
              <a:defRPr sz="1000"/>
            </a:lvl3pPr>
            <a:lvl4pPr marL="1371119" indent="0">
              <a:buNone/>
              <a:defRPr sz="900"/>
            </a:lvl4pPr>
            <a:lvl5pPr marL="1828159" indent="0">
              <a:buNone/>
              <a:defRPr sz="900"/>
            </a:lvl5pPr>
            <a:lvl6pPr marL="2285199" indent="0">
              <a:buNone/>
              <a:defRPr sz="900"/>
            </a:lvl6pPr>
            <a:lvl7pPr marL="2742237" indent="0">
              <a:buNone/>
              <a:defRPr sz="900"/>
            </a:lvl7pPr>
            <a:lvl8pPr marL="3199278" indent="0">
              <a:buNone/>
              <a:defRPr sz="900"/>
            </a:lvl8pPr>
            <a:lvl9pPr marL="3656316"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AC470EC-5476-4B3A-8BD3-DA769F165DE8}"/>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54EE0EAB-2408-4B17-9FA6-89DE83FEFE3B}" type="datetime1">
              <a:rPr lang="zh-CN" altLang="en-US"/>
              <a:pPr>
                <a:defRPr/>
              </a:pPr>
              <a:t>2020/12/3</a:t>
            </a:fld>
            <a:endParaRPr lang="zh-CN" altLang="en-US"/>
          </a:p>
        </p:txBody>
      </p:sp>
      <p:sp>
        <p:nvSpPr>
          <p:cNvPr id="6" name="页脚占位符 4">
            <a:extLst>
              <a:ext uri="{FF2B5EF4-FFF2-40B4-BE49-F238E27FC236}">
                <a16:creationId xmlns:a16="http://schemas.microsoft.com/office/drawing/2014/main" id="{A7C9F4E8-9119-4CA3-814E-1543B67E0114}"/>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7" name="灯片编号占位符 5">
            <a:extLst>
              <a:ext uri="{FF2B5EF4-FFF2-40B4-BE49-F238E27FC236}">
                <a16:creationId xmlns:a16="http://schemas.microsoft.com/office/drawing/2014/main" id="{553D35CD-411E-425E-ADA8-291F05E73F98}"/>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5B4F1E54-4AAD-4C19-A911-19E20B5936C9}" type="slidenum">
              <a:rPr lang="zh-CN" altLang="en-US"/>
              <a:pPr/>
              <a:t>‹#›</a:t>
            </a:fld>
            <a:endParaRPr lang="zh-CN" altLang="en-US"/>
          </a:p>
        </p:txBody>
      </p:sp>
    </p:spTree>
    <p:extLst>
      <p:ext uri="{BB962C8B-B14F-4D97-AF65-F5344CB8AC3E}">
        <p14:creationId xmlns:p14="http://schemas.microsoft.com/office/powerpoint/2010/main" val="204300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039" indent="0">
              <a:buNone/>
              <a:defRPr sz="2800"/>
            </a:lvl2pPr>
            <a:lvl3pPr marL="914079" indent="0">
              <a:buNone/>
              <a:defRPr sz="2400"/>
            </a:lvl3pPr>
            <a:lvl4pPr marL="1371119" indent="0">
              <a:buNone/>
              <a:defRPr sz="2000"/>
            </a:lvl4pPr>
            <a:lvl5pPr marL="1828159" indent="0">
              <a:buNone/>
              <a:defRPr sz="2000"/>
            </a:lvl5pPr>
            <a:lvl6pPr marL="2285199" indent="0">
              <a:buNone/>
              <a:defRPr sz="2000"/>
            </a:lvl6pPr>
            <a:lvl7pPr marL="2742237" indent="0">
              <a:buNone/>
              <a:defRPr sz="2000"/>
            </a:lvl7pPr>
            <a:lvl8pPr marL="3199278" indent="0">
              <a:buNone/>
              <a:defRPr sz="2000"/>
            </a:lvl8pPr>
            <a:lvl9pPr marL="3656316"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039" indent="0">
              <a:buNone/>
              <a:defRPr sz="1200"/>
            </a:lvl2pPr>
            <a:lvl3pPr marL="914079" indent="0">
              <a:buNone/>
              <a:defRPr sz="1000"/>
            </a:lvl3pPr>
            <a:lvl4pPr marL="1371119" indent="0">
              <a:buNone/>
              <a:defRPr sz="900"/>
            </a:lvl4pPr>
            <a:lvl5pPr marL="1828159" indent="0">
              <a:buNone/>
              <a:defRPr sz="900"/>
            </a:lvl5pPr>
            <a:lvl6pPr marL="2285199" indent="0">
              <a:buNone/>
              <a:defRPr sz="900"/>
            </a:lvl6pPr>
            <a:lvl7pPr marL="2742237" indent="0">
              <a:buNone/>
              <a:defRPr sz="900"/>
            </a:lvl7pPr>
            <a:lvl8pPr marL="3199278" indent="0">
              <a:buNone/>
              <a:defRPr sz="900"/>
            </a:lvl8pPr>
            <a:lvl9pPr marL="3656316"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8E9901E-1867-4F28-85AF-20CD0B641DAB}"/>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F4EA7414-1C21-46A0-868E-102DE29A3B15}" type="datetime1">
              <a:rPr lang="zh-CN" altLang="en-US"/>
              <a:pPr>
                <a:defRPr/>
              </a:pPr>
              <a:t>2020/12/3</a:t>
            </a:fld>
            <a:endParaRPr lang="zh-CN" altLang="en-US"/>
          </a:p>
        </p:txBody>
      </p:sp>
      <p:sp>
        <p:nvSpPr>
          <p:cNvPr id="6" name="页脚占位符 4">
            <a:extLst>
              <a:ext uri="{FF2B5EF4-FFF2-40B4-BE49-F238E27FC236}">
                <a16:creationId xmlns:a16="http://schemas.microsoft.com/office/drawing/2014/main" id="{FF4DABEB-BE21-4DC4-A5B7-87DD4356FF23}"/>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7" name="灯片编号占位符 5">
            <a:extLst>
              <a:ext uri="{FF2B5EF4-FFF2-40B4-BE49-F238E27FC236}">
                <a16:creationId xmlns:a16="http://schemas.microsoft.com/office/drawing/2014/main" id="{F45D7D49-4067-497A-A079-70EB23721531}"/>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fld id="{DDA5AFAD-CF69-40BC-9310-EBF5BCE07ADF}" type="slidenum">
              <a:rPr lang="zh-CN" altLang="en-US"/>
              <a:pPr/>
              <a:t>‹#›</a:t>
            </a:fld>
            <a:endParaRPr lang="zh-CN" altLang="en-US"/>
          </a:p>
        </p:txBody>
      </p:sp>
    </p:spTree>
    <p:extLst>
      <p:ext uri="{BB962C8B-B14F-4D97-AF65-F5344CB8AC3E}">
        <p14:creationId xmlns:p14="http://schemas.microsoft.com/office/powerpoint/2010/main" val="2542406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F3E090FE-500A-4D3B-95EF-24B28FF80DAB}"/>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90F0BE38-1B64-4C0C-84CD-3E24DB1CE5B6}"/>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23EF8E-7EE6-4C62-9B61-4BB03CAAFBC8}"/>
              </a:ext>
            </a:extLst>
          </p:cNvPr>
          <p:cNvSpPr>
            <a:spLocks noGrp="1"/>
          </p:cNvSpPr>
          <p:nvPr>
            <p:ph type="dt" sz="half" idx="2"/>
          </p:nvPr>
        </p:nvSpPr>
        <p:spPr>
          <a:xfrm>
            <a:off x="609600" y="6356350"/>
            <a:ext cx="2844800" cy="365125"/>
          </a:xfrm>
          <a:prstGeom prst="rect">
            <a:avLst/>
          </a:prstGeom>
        </p:spPr>
        <p:txBody>
          <a:bodyPr vert="horz" lIns="91429" tIns="45714" rIns="91429" bIns="45714" rtlCol="0" anchor="ctr"/>
          <a:lstStyle>
            <a:lvl1pPr algn="l" eaLnBrk="1" hangingPunct="1">
              <a:defRPr sz="1200">
                <a:solidFill>
                  <a:prstClr val="black">
                    <a:tint val="75000"/>
                  </a:prstClr>
                </a:solidFill>
                <a:latin typeface="Arial" pitchFamily="34" charset="0"/>
                <a:ea typeface="宋体"/>
                <a:cs typeface="Arial" pitchFamily="34" charset="0"/>
              </a:defRPr>
            </a:lvl1pPr>
          </a:lstStyle>
          <a:p>
            <a:pPr>
              <a:defRPr/>
            </a:pPr>
            <a:fld id="{C877B376-B1D8-4612-A447-0BA1B5F60058}" type="datetime1">
              <a:rPr lang="zh-CN" altLang="en-US"/>
              <a:pPr>
                <a:defRPr/>
              </a:pPr>
              <a:t>2020/12/3</a:t>
            </a:fld>
            <a:endParaRPr lang="zh-CN" altLang="en-US"/>
          </a:p>
        </p:txBody>
      </p:sp>
      <p:sp>
        <p:nvSpPr>
          <p:cNvPr id="5" name="页脚占位符 4">
            <a:extLst>
              <a:ext uri="{FF2B5EF4-FFF2-40B4-BE49-F238E27FC236}">
                <a16:creationId xmlns:a16="http://schemas.microsoft.com/office/drawing/2014/main" id="{BC1E9241-7B09-4515-A13E-7A03CA4EEA0C}"/>
              </a:ext>
            </a:extLst>
          </p:cNvPr>
          <p:cNvSpPr>
            <a:spLocks noGrp="1"/>
          </p:cNvSpPr>
          <p:nvPr>
            <p:ph type="ftr" sz="quarter" idx="3"/>
          </p:nvPr>
        </p:nvSpPr>
        <p:spPr>
          <a:xfrm>
            <a:off x="4165600" y="6356350"/>
            <a:ext cx="3860800" cy="365125"/>
          </a:xfrm>
          <a:prstGeom prst="rect">
            <a:avLst/>
          </a:prstGeom>
        </p:spPr>
        <p:txBody>
          <a:bodyPr vert="horz" lIns="91429" tIns="45714" rIns="91429" bIns="45714" rtlCol="0" anchor="ctr"/>
          <a:lstStyle>
            <a:lvl1pPr algn="ctr" eaLnBrk="1" hangingPunct="1">
              <a:defRPr sz="1200">
                <a:solidFill>
                  <a:prstClr val="black">
                    <a:tint val="75000"/>
                  </a:prstClr>
                </a:solidFill>
                <a:latin typeface="Arial" pitchFamily="34" charset="0"/>
                <a:ea typeface="宋体"/>
                <a:cs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918C4FE6-56C9-43F6-ABAD-40B885985A56}"/>
              </a:ext>
            </a:extLst>
          </p:cNvPr>
          <p:cNvSpPr>
            <a:spLocks noGrp="1"/>
          </p:cNvSpPr>
          <p:nvPr>
            <p:ph type="sldNum" sz="quarter" idx="4"/>
          </p:nvPr>
        </p:nvSpPr>
        <p:spPr>
          <a:xfrm>
            <a:off x="8737600" y="6356350"/>
            <a:ext cx="2844800" cy="365125"/>
          </a:xfrm>
          <a:prstGeom prst="rect">
            <a:avLst/>
          </a:prstGeom>
        </p:spPr>
        <p:txBody>
          <a:bodyPr vert="horz" wrap="square" lIns="91429" tIns="45714" rIns="91429" bIns="45714" numCol="1" anchor="ctr" anchorCtr="0" compatLnSpc="1">
            <a:prstTxWarp prst="textNoShape">
              <a:avLst/>
            </a:prstTxWarp>
          </a:bodyPr>
          <a:lstStyle>
            <a:lvl1pPr algn="r" eaLnBrk="1" hangingPunct="1">
              <a:defRPr sz="1200">
                <a:solidFill>
                  <a:srgbClr val="898989"/>
                </a:solidFill>
                <a:cs typeface="Arial" panose="020B0604020202020204" pitchFamily="34" charset="0"/>
              </a:defRPr>
            </a:lvl1pPr>
          </a:lstStyle>
          <a:p>
            <a:fld id="{B25619A7-26E1-44B0-8313-050687C2AAD1}" type="slidenum">
              <a:rPr lang="zh-CN" altLang="en-US"/>
              <a:pPr/>
              <a:t>‹#›</a:t>
            </a:fld>
            <a:endParaRPr lang="zh-CN" altLang="en-US"/>
          </a:p>
        </p:txBody>
      </p:sp>
      <p:pic>
        <p:nvPicPr>
          <p:cNvPr id="1031" name="Picture 8" descr="PPT内页副本1">
            <a:extLst>
              <a:ext uri="{FF2B5EF4-FFF2-40B4-BE49-F238E27FC236}">
                <a16:creationId xmlns:a16="http://schemas.microsoft.com/office/drawing/2014/main" id="{2EE94D2A-A286-47B6-85C6-7A53B58EF631}"/>
              </a:ext>
            </a:extLst>
          </p:cNvPr>
          <p:cNvPicPr>
            <a:picLocks noChangeAspect="1" noChangeArrowheads="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146" algn="ctr" rtl="0" fontAlgn="base">
        <a:spcBef>
          <a:spcPct val="0"/>
        </a:spcBef>
        <a:spcAft>
          <a:spcPct val="0"/>
        </a:spcAft>
        <a:defRPr sz="4400">
          <a:solidFill>
            <a:schemeClr val="tx1"/>
          </a:solidFill>
          <a:latin typeface="Calibri" pitchFamily="34" charset="0"/>
          <a:ea typeface="宋体" pitchFamily="2" charset="-122"/>
        </a:defRPr>
      </a:lvl6pPr>
      <a:lvl7pPr marL="914293" algn="ctr" rtl="0" fontAlgn="base">
        <a:spcBef>
          <a:spcPct val="0"/>
        </a:spcBef>
        <a:spcAft>
          <a:spcPct val="0"/>
        </a:spcAft>
        <a:defRPr sz="4400">
          <a:solidFill>
            <a:schemeClr val="tx1"/>
          </a:solidFill>
          <a:latin typeface="Calibri" pitchFamily="34" charset="0"/>
          <a:ea typeface="宋体" pitchFamily="2" charset="-122"/>
        </a:defRPr>
      </a:lvl7pPr>
      <a:lvl8pPr marL="1371440" algn="ctr" rtl="0" fontAlgn="base">
        <a:spcBef>
          <a:spcPct val="0"/>
        </a:spcBef>
        <a:spcAft>
          <a:spcPct val="0"/>
        </a:spcAft>
        <a:defRPr sz="4400">
          <a:solidFill>
            <a:schemeClr val="tx1"/>
          </a:solidFill>
          <a:latin typeface="Calibri" pitchFamily="34" charset="0"/>
          <a:ea typeface="宋体" pitchFamily="2" charset="-122"/>
        </a:defRPr>
      </a:lvl8pPr>
      <a:lvl9pPr marL="1828586"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1313" indent="-341313"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__.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baidu.com/link?url=h8ZZbOuOgGxubFy5WyF1aa24YNUErppA3H4zflevALuDYhlI-JEnn0eHr5h-hDbiOx0cCGUrlZs2--rwYnECUPrqcmi39hhmMEvE74XUV7q"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baidu.com/link?url=h8ZZbOuOgGxubFy5WyF1aa24YNUErppA3H4zflevALuDYhlI-JEnn0eHr5h-hDbiOx0cCGUrlZs2--rwYnECUPrqcmi39hhmMEvE74XUV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 descr="2">
            <a:extLst>
              <a:ext uri="{FF2B5EF4-FFF2-40B4-BE49-F238E27FC236}">
                <a16:creationId xmlns:a16="http://schemas.microsoft.com/office/drawing/2014/main" id="{944202B3-7815-440A-9FD0-5F1A368FA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11">
            <a:extLst>
              <a:ext uri="{FF2B5EF4-FFF2-40B4-BE49-F238E27FC236}">
                <a16:creationId xmlns:a16="http://schemas.microsoft.com/office/drawing/2014/main" id="{FE97AF35-2941-4448-A599-B064271A4E0A}"/>
              </a:ext>
            </a:extLst>
          </p:cNvPr>
          <p:cNvSpPr>
            <a:spLocks noGrp="1"/>
          </p:cNvSpPr>
          <p:nvPr>
            <p:ph type="ctrTitle"/>
          </p:nvPr>
        </p:nvSpPr>
        <p:spPr>
          <a:xfrm>
            <a:off x="2286000" y="2362200"/>
            <a:ext cx="7772400" cy="1470025"/>
          </a:xfrm>
        </p:spPr>
        <p:txBody>
          <a:bodyPr/>
          <a:lstStyle/>
          <a:p>
            <a:pPr>
              <a:buFont typeface="Wingdings" panose="05000000000000000000" pitchFamily="2" charset="2"/>
              <a:buNone/>
            </a:pPr>
            <a:r>
              <a:rPr lang="zh-CN" altLang="en-US" sz="6000">
                <a:solidFill>
                  <a:schemeClr val="bg1"/>
                </a:solidFill>
              </a:rPr>
              <a:t>课程网站设计</a:t>
            </a:r>
            <a:endParaRPr lang="en-US" altLang="zh-CN" sz="6000">
              <a:solidFill>
                <a:schemeClr val="bg1"/>
              </a:solidFill>
            </a:endParaRPr>
          </a:p>
        </p:txBody>
      </p:sp>
      <p:sp>
        <p:nvSpPr>
          <p:cNvPr id="6156" name="Rectangle 12">
            <a:extLst>
              <a:ext uri="{FF2B5EF4-FFF2-40B4-BE49-F238E27FC236}">
                <a16:creationId xmlns:a16="http://schemas.microsoft.com/office/drawing/2014/main" id="{4114C5C3-395F-4AFF-931F-F81D00239BDB}"/>
              </a:ext>
            </a:extLst>
          </p:cNvPr>
          <p:cNvSpPr>
            <a:spLocks noGrp="1" noChangeArrowheads="1"/>
          </p:cNvSpPr>
          <p:nvPr>
            <p:ph type="subTitle" idx="1"/>
          </p:nvPr>
        </p:nvSpPr>
        <p:spPr>
          <a:xfrm>
            <a:off x="2895600" y="5181600"/>
            <a:ext cx="6400800" cy="1295400"/>
          </a:xfrm>
        </p:spPr>
        <p:txBody>
          <a:bodyPr rtlCol="0">
            <a:normAutofit/>
          </a:bodyPr>
          <a:lstStyle/>
          <a:p>
            <a:pPr eaLnBrk="1" fontAlgn="auto" hangingPunct="1">
              <a:lnSpc>
                <a:spcPct val="80000"/>
              </a:lnSpc>
              <a:spcAft>
                <a:spcPts val="0"/>
              </a:spcAft>
              <a:defRPr/>
            </a:pPr>
            <a:r>
              <a:rPr lang="en-US" altLang="zh-CN" dirty="0"/>
              <a:t> </a:t>
            </a:r>
          </a:p>
        </p:txBody>
      </p:sp>
      <p:sp>
        <p:nvSpPr>
          <p:cNvPr id="31749" name="灯片编号占位符 1">
            <a:extLst>
              <a:ext uri="{FF2B5EF4-FFF2-40B4-BE49-F238E27FC236}">
                <a16:creationId xmlns:a16="http://schemas.microsoft.com/office/drawing/2014/main" id="{4F1351D1-E967-43D8-8C83-3AE1A8DB505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8C448D-0279-414A-A280-4B980C737915}" type="slidenum">
              <a:rPr lang="zh-CN" altLang="en-US">
                <a:solidFill>
                  <a:srgbClr val="898989"/>
                </a:solidFill>
                <a:latin typeface="Calibri" panose="020F0502020204030204" pitchFamily="34" charset="0"/>
              </a:rPr>
              <a:pPr/>
              <a:t>1</a:t>
            </a:fld>
            <a:endParaRPr lang="zh-CN" altLang="en-US">
              <a:solidFill>
                <a:srgbClr val="898989"/>
              </a:solidFill>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1ABCA-D544-409C-B814-A19FEC16C3E0}"/>
              </a:ext>
            </a:extLst>
          </p:cNvPr>
          <p:cNvSpPr>
            <a:spLocks noGrp="1"/>
          </p:cNvSpPr>
          <p:nvPr>
            <p:ph type="title"/>
          </p:nvPr>
        </p:nvSpPr>
        <p:spPr/>
        <p:txBody>
          <a:bodyPr/>
          <a:lstStyle/>
          <a:p>
            <a:r>
              <a:rPr lang="zh-CN" altLang="en-US" dirty="0"/>
              <a:t>价值和意义</a:t>
            </a:r>
          </a:p>
        </p:txBody>
      </p:sp>
      <p:pic>
        <p:nvPicPr>
          <p:cNvPr id="5" name="内容占位符 4">
            <a:extLst>
              <a:ext uri="{FF2B5EF4-FFF2-40B4-BE49-F238E27FC236}">
                <a16:creationId xmlns:a16="http://schemas.microsoft.com/office/drawing/2014/main" id="{37895E90-08FC-419F-8E14-B32708092750}"/>
              </a:ext>
            </a:extLst>
          </p:cNvPr>
          <p:cNvPicPr>
            <a:picLocks noGrp="1" noChangeAspect="1"/>
          </p:cNvPicPr>
          <p:nvPr>
            <p:ph idx="1"/>
          </p:nvPr>
        </p:nvPicPr>
        <p:blipFill>
          <a:blip r:embed="rId2"/>
          <a:stretch>
            <a:fillRect/>
          </a:stretch>
        </p:blipFill>
        <p:spPr>
          <a:xfrm>
            <a:off x="838200" y="1447800"/>
            <a:ext cx="4648200" cy="3063057"/>
          </a:xfrm>
          <a:prstGeom prst="rect">
            <a:avLst/>
          </a:prstGeom>
        </p:spPr>
      </p:pic>
      <p:sp>
        <p:nvSpPr>
          <p:cNvPr id="4" name="灯片编号占位符 3">
            <a:extLst>
              <a:ext uri="{FF2B5EF4-FFF2-40B4-BE49-F238E27FC236}">
                <a16:creationId xmlns:a16="http://schemas.microsoft.com/office/drawing/2014/main" id="{1278B018-AE09-4EC4-A016-7D9442E61F9E}"/>
              </a:ext>
            </a:extLst>
          </p:cNvPr>
          <p:cNvSpPr>
            <a:spLocks noGrp="1"/>
          </p:cNvSpPr>
          <p:nvPr>
            <p:ph type="sldNum" sz="quarter" idx="12"/>
          </p:nvPr>
        </p:nvSpPr>
        <p:spPr/>
        <p:txBody>
          <a:bodyPr/>
          <a:lstStyle/>
          <a:p>
            <a:fld id="{F9104C0F-23FD-4844-B5A0-40235B08BF22}" type="slidenum">
              <a:rPr lang="zh-CN" altLang="en-US" smtClean="0"/>
              <a:pPr/>
              <a:t>10</a:t>
            </a:fld>
            <a:endParaRPr lang="zh-CN" altLang="en-US"/>
          </a:p>
        </p:txBody>
      </p:sp>
      <p:sp>
        <p:nvSpPr>
          <p:cNvPr id="6" name="文本框 5">
            <a:extLst>
              <a:ext uri="{FF2B5EF4-FFF2-40B4-BE49-F238E27FC236}">
                <a16:creationId xmlns:a16="http://schemas.microsoft.com/office/drawing/2014/main" id="{51530C75-A0AD-4B17-BE2F-F46B36EDE72B}"/>
              </a:ext>
            </a:extLst>
          </p:cNvPr>
          <p:cNvSpPr txBox="1"/>
          <p:nvPr/>
        </p:nvSpPr>
        <p:spPr>
          <a:xfrm>
            <a:off x="4419600" y="5166575"/>
            <a:ext cx="5334000" cy="369332"/>
          </a:xfrm>
          <a:prstGeom prst="rect">
            <a:avLst/>
          </a:prstGeom>
          <a:noFill/>
        </p:spPr>
        <p:txBody>
          <a:bodyPr wrap="square" rtlCol="0">
            <a:spAutoFit/>
          </a:bodyPr>
          <a:lstStyle/>
          <a:p>
            <a:r>
              <a:rPr lang="zh-CN" altLang="en-US" dirty="0"/>
              <a:t>如果在课后怎么办？</a:t>
            </a:r>
          </a:p>
        </p:txBody>
      </p:sp>
      <p:sp>
        <p:nvSpPr>
          <p:cNvPr id="7" name="文本框 6">
            <a:extLst>
              <a:ext uri="{FF2B5EF4-FFF2-40B4-BE49-F238E27FC236}">
                <a16:creationId xmlns:a16="http://schemas.microsoft.com/office/drawing/2014/main" id="{3376EFA9-AAFB-4D60-AD63-08FE5BED85A9}"/>
              </a:ext>
            </a:extLst>
          </p:cNvPr>
          <p:cNvSpPr txBox="1"/>
          <p:nvPr/>
        </p:nvSpPr>
        <p:spPr>
          <a:xfrm>
            <a:off x="6248400" y="1905000"/>
            <a:ext cx="4648200" cy="369332"/>
          </a:xfrm>
          <a:prstGeom prst="rect">
            <a:avLst/>
          </a:prstGeom>
          <a:noFill/>
        </p:spPr>
        <p:txBody>
          <a:bodyPr wrap="square" rtlCol="0">
            <a:spAutoFit/>
          </a:bodyPr>
          <a:lstStyle/>
          <a:p>
            <a:r>
              <a:rPr lang="zh-CN" altLang="en-US" dirty="0"/>
              <a:t>交流是最好的学习方式之一</a:t>
            </a:r>
          </a:p>
        </p:txBody>
      </p:sp>
    </p:spTree>
    <p:extLst>
      <p:ext uri="{BB962C8B-B14F-4D97-AF65-F5344CB8AC3E}">
        <p14:creationId xmlns:p14="http://schemas.microsoft.com/office/powerpoint/2010/main" val="350092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2DEB3-AB9C-4A15-8F74-38D42CCD0B5D}"/>
              </a:ext>
            </a:extLst>
          </p:cNvPr>
          <p:cNvSpPr>
            <a:spLocks noGrp="1"/>
          </p:cNvSpPr>
          <p:nvPr>
            <p:ph type="title"/>
          </p:nvPr>
        </p:nvSpPr>
        <p:spPr/>
        <p:txBody>
          <a:bodyPr/>
          <a:lstStyle/>
          <a:p>
            <a:r>
              <a:rPr lang="zh-CN" altLang="en-US" dirty="0"/>
              <a:t>价值和意义</a:t>
            </a:r>
          </a:p>
        </p:txBody>
      </p:sp>
      <p:graphicFrame>
        <p:nvGraphicFramePr>
          <p:cNvPr id="5" name="内容占位符 4">
            <a:extLst>
              <a:ext uri="{FF2B5EF4-FFF2-40B4-BE49-F238E27FC236}">
                <a16:creationId xmlns:a16="http://schemas.microsoft.com/office/drawing/2014/main" id="{A8B329F6-B835-40C7-AF3A-0C2876BF5F54}"/>
              </a:ext>
            </a:extLst>
          </p:cNvPr>
          <p:cNvGraphicFramePr>
            <a:graphicFrameLocks noGrp="1"/>
          </p:cNvGraphicFramePr>
          <p:nvPr>
            <p:ph idx="1"/>
            <p:extLst>
              <p:ext uri="{D42A27DB-BD31-4B8C-83A1-F6EECF244321}">
                <p14:modId xmlns:p14="http://schemas.microsoft.com/office/powerpoint/2010/main" val="2840748801"/>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BDEB9011-0925-4F32-9307-0E6AB0DDF777}"/>
              </a:ext>
            </a:extLst>
          </p:cNvPr>
          <p:cNvSpPr>
            <a:spLocks noGrp="1"/>
          </p:cNvSpPr>
          <p:nvPr>
            <p:ph type="sldNum" sz="quarter" idx="12"/>
          </p:nvPr>
        </p:nvSpPr>
        <p:spPr/>
        <p:txBody>
          <a:bodyPr/>
          <a:lstStyle/>
          <a:p>
            <a:fld id="{F9104C0F-23FD-4844-B5A0-40235B08BF22}" type="slidenum">
              <a:rPr lang="zh-CN" altLang="en-US" smtClean="0"/>
              <a:pPr/>
              <a:t>11</a:t>
            </a:fld>
            <a:endParaRPr lang="zh-CN" altLang="en-US"/>
          </a:p>
        </p:txBody>
      </p:sp>
    </p:spTree>
    <p:extLst>
      <p:ext uri="{BB962C8B-B14F-4D97-AF65-F5344CB8AC3E}">
        <p14:creationId xmlns:p14="http://schemas.microsoft.com/office/powerpoint/2010/main" val="154897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43824-12BC-4C2B-8B9A-2096EBFB6B1E}"/>
              </a:ext>
            </a:extLst>
          </p:cNvPr>
          <p:cNvSpPr>
            <a:spLocks noGrp="1"/>
          </p:cNvSpPr>
          <p:nvPr>
            <p:ph type="title"/>
          </p:nvPr>
        </p:nvSpPr>
        <p:spPr/>
        <p:txBody>
          <a:bodyPr/>
          <a:lstStyle/>
          <a:p>
            <a:r>
              <a:rPr lang="zh-CN" altLang="en-US" dirty="0"/>
              <a:t>价值和意义</a:t>
            </a:r>
          </a:p>
        </p:txBody>
      </p:sp>
      <p:pic>
        <p:nvPicPr>
          <p:cNvPr id="12" name="内容占位符 11">
            <a:extLst>
              <a:ext uri="{FF2B5EF4-FFF2-40B4-BE49-F238E27FC236}">
                <a16:creationId xmlns:a16="http://schemas.microsoft.com/office/drawing/2014/main" id="{C4465C4B-FC9C-42D5-99A7-70D423F23762}"/>
              </a:ext>
            </a:extLst>
          </p:cNvPr>
          <p:cNvPicPr>
            <a:picLocks noGrp="1" noChangeAspect="1"/>
          </p:cNvPicPr>
          <p:nvPr>
            <p:ph idx="1"/>
          </p:nvPr>
        </p:nvPicPr>
        <p:blipFill>
          <a:blip r:embed="rId2"/>
          <a:stretch>
            <a:fillRect/>
          </a:stretch>
        </p:blipFill>
        <p:spPr>
          <a:xfrm>
            <a:off x="5083932" y="2895600"/>
            <a:ext cx="3374270" cy="2998788"/>
          </a:xfrm>
        </p:spPr>
      </p:pic>
      <p:sp>
        <p:nvSpPr>
          <p:cNvPr id="4" name="灯片编号占位符 3">
            <a:extLst>
              <a:ext uri="{FF2B5EF4-FFF2-40B4-BE49-F238E27FC236}">
                <a16:creationId xmlns:a16="http://schemas.microsoft.com/office/drawing/2014/main" id="{CD9EC280-42E6-4937-A4A6-585BF7B69A67}"/>
              </a:ext>
            </a:extLst>
          </p:cNvPr>
          <p:cNvSpPr>
            <a:spLocks noGrp="1"/>
          </p:cNvSpPr>
          <p:nvPr>
            <p:ph type="sldNum" sz="quarter" idx="12"/>
          </p:nvPr>
        </p:nvSpPr>
        <p:spPr/>
        <p:txBody>
          <a:bodyPr/>
          <a:lstStyle/>
          <a:p>
            <a:fld id="{F9104C0F-23FD-4844-B5A0-40235B08BF22}" type="slidenum">
              <a:rPr lang="zh-CN" altLang="en-US" smtClean="0"/>
              <a:pPr/>
              <a:t>12</a:t>
            </a:fld>
            <a:endParaRPr lang="zh-CN" altLang="en-US"/>
          </a:p>
        </p:txBody>
      </p:sp>
      <p:pic>
        <p:nvPicPr>
          <p:cNvPr id="6" name="图片 5">
            <a:extLst>
              <a:ext uri="{FF2B5EF4-FFF2-40B4-BE49-F238E27FC236}">
                <a16:creationId xmlns:a16="http://schemas.microsoft.com/office/drawing/2014/main" id="{C1A98367-F8D0-4231-B9E1-0C431C70EDB2}"/>
              </a:ext>
            </a:extLst>
          </p:cNvPr>
          <p:cNvPicPr>
            <a:picLocks noChangeAspect="1"/>
          </p:cNvPicPr>
          <p:nvPr/>
        </p:nvPicPr>
        <p:blipFill>
          <a:blip r:embed="rId3"/>
          <a:stretch>
            <a:fillRect/>
          </a:stretch>
        </p:blipFill>
        <p:spPr>
          <a:xfrm>
            <a:off x="152400" y="2329541"/>
            <a:ext cx="1828800" cy="2472564"/>
          </a:xfrm>
          <a:prstGeom prst="rect">
            <a:avLst/>
          </a:prstGeom>
        </p:spPr>
      </p:pic>
      <p:sp>
        <p:nvSpPr>
          <p:cNvPr id="8" name="对话气泡: 椭圆形 7">
            <a:extLst>
              <a:ext uri="{FF2B5EF4-FFF2-40B4-BE49-F238E27FC236}">
                <a16:creationId xmlns:a16="http://schemas.microsoft.com/office/drawing/2014/main" id="{464B051E-4C1B-4797-B3BD-14571969E5FB}"/>
              </a:ext>
            </a:extLst>
          </p:cNvPr>
          <p:cNvSpPr/>
          <p:nvPr/>
        </p:nvSpPr>
        <p:spPr>
          <a:xfrm>
            <a:off x="762000" y="1127422"/>
            <a:ext cx="2438400" cy="1066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忘了告诉学生下周交作业</a:t>
            </a:r>
          </a:p>
        </p:txBody>
      </p:sp>
      <p:pic>
        <p:nvPicPr>
          <p:cNvPr id="9" name="内容占位符 4">
            <a:extLst>
              <a:ext uri="{FF2B5EF4-FFF2-40B4-BE49-F238E27FC236}">
                <a16:creationId xmlns:a16="http://schemas.microsoft.com/office/drawing/2014/main" id="{0FFDFA64-7CB9-4BA0-B086-C120CA12A718}"/>
              </a:ext>
            </a:extLst>
          </p:cNvPr>
          <p:cNvPicPr>
            <a:picLocks noChangeAspect="1"/>
          </p:cNvPicPr>
          <p:nvPr/>
        </p:nvPicPr>
        <p:blipFill>
          <a:blip r:embed="rId4"/>
          <a:stretch>
            <a:fillRect/>
          </a:stretch>
        </p:blipFill>
        <p:spPr bwMode="auto">
          <a:xfrm>
            <a:off x="8077200" y="3810000"/>
            <a:ext cx="2425700" cy="245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对话气泡: 圆角矩形 9">
            <a:extLst>
              <a:ext uri="{FF2B5EF4-FFF2-40B4-BE49-F238E27FC236}">
                <a16:creationId xmlns:a16="http://schemas.microsoft.com/office/drawing/2014/main" id="{4EB0629C-EBCD-4825-A124-90D44367E9CF}"/>
              </a:ext>
            </a:extLst>
          </p:cNvPr>
          <p:cNvSpPr/>
          <p:nvPr/>
        </p:nvSpPr>
        <p:spPr>
          <a:xfrm>
            <a:off x="9220200" y="2667000"/>
            <a:ext cx="1524000" cy="914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通知应该都受到了</a:t>
            </a:r>
          </a:p>
        </p:txBody>
      </p:sp>
    </p:spTree>
    <p:extLst>
      <p:ext uri="{BB962C8B-B14F-4D97-AF65-F5344CB8AC3E}">
        <p14:creationId xmlns:p14="http://schemas.microsoft.com/office/powerpoint/2010/main" val="3157473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8CAB2-0EF2-4958-B680-B51B55317947}"/>
              </a:ext>
            </a:extLst>
          </p:cNvPr>
          <p:cNvSpPr>
            <a:spLocks noGrp="1"/>
          </p:cNvSpPr>
          <p:nvPr>
            <p:ph type="title"/>
          </p:nvPr>
        </p:nvSpPr>
        <p:spPr/>
        <p:txBody>
          <a:bodyPr/>
          <a:lstStyle/>
          <a:p>
            <a:r>
              <a:rPr lang="zh-CN" altLang="en-US" dirty="0"/>
              <a:t>价值和意义</a:t>
            </a:r>
          </a:p>
        </p:txBody>
      </p:sp>
      <p:sp>
        <p:nvSpPr>
          <p:cNvPr id="3" name="内容占位符 2">
            <a:extLst>
              <a:ext uri="{FF2B5EF4-FFF2-40B4-BE49-F238E27FC236}">
                <a16:creationId xmlns:a16="http://schemas.microsoft.com/office/drawing/2014/main" id="{9FF40291-A7CA-49DA-8800-6B447051C076}"/>
              </a:ext>
            </a:extLst>
          </p:cNvPr>
          <p:cNvSpPr>
            <a:spLocks noGrp="1"/>
          </p:cNvSpPr>
          <p:nvPr>
            <p:ph idx="1"/>
          </p:nvPr>
        </p:nvSpPr>
        <p:spPr/>
        <p:txBody>
          <a:bodyPr/>
          <a:lstStyle/>
          <a:p>
            <a:pPr marL="0" indent="0">
              <a:buNone/>
            </a:pPr>
            <a:r>
              <a:rPr lang="en-US" altLang="zh-CN" dirty="0"/>
              <a:t> </a:t>
            </a:r>
            <a:endParaRPr lang="zh-CN" altLang="en-US" dirty="0"/>
          </a:p>
        </p:txBody>
      </p:sp>
      <p:sp>
        <p:nvSpPr>
          <p:cNvPr id="4" name="灯片编号占位符 3">
            <a:extLst>
              <a:ext uri="{FF2B5EF4-FFF2-40B4-BE49-F238E27FC236}">
                <a16:creationId xmlns:a16="http://schemas.microsoft.com/office/drawing/2014/main" id="{F28D5152-6700-4A79-BB81-470AA93F603F}"/>
              </a:ext>
            </a:extLst>
          </p:cNvPr>
          <p:cNvSpPr>
            <a:spLocks noGrp="1"/>
          </p:cNvSpPr>
          <p:nvPr>
            <p:ph type="sldNum" sz="quarter" idx="12"/>
          </p:nvPr>
        </p:nvSpPr>
        <p:spPr/>
        <p:txBody>
          <a:bodyPr/>
          <a:lstStyle/>
          <a:p>
            <a:fld id="{F9104C0F-23FD-4844-B5A0-40235B08BF22}" type="slidenum">
              <a:rPr lang="zh-CN" altLang="en-US" smtClean="0"/>
              <a:pPr/>
              <a:t>13</a:t>
            </a:fld>
            <a:endParaRPr lang="zh-CN" altLang="en-US"/>
          </a:p>
        </p:txBody>
      </p:sp>
      <p:pic>
        <p:nvPicPr>
          <p:cNvPr id="6" name="内容占位符 4">
            <a:extLst>
              <a:ext uri="{FF2B5EF4-FFF2-40B4-BE49-F238E27FC236}">
                <a16:creationId xmlns:a16="http://schemas.microsoft.com/office/drawing/2014/main" id="{3BCC254C-D477-4BFD-884D-728871386D9F}"/>
              </a:ext>
            </a:extLst>
          </p:cNvPr>
          <p:cNvPicPr>
            <a:picLocks noChangeAspect="1"/>
          </p:cNvPicPr>
          <p:nvPr/>
        </p:nvPicPr>
        <p:blipFill>
          <a:blip r:embed="rId2"/>
          <a:stretch>
            <a:fillRect/>
          </a:stretch>
        </p:blipFill>
        <p:spPr bwMode="auto">
          <a:xfrm>
            <a:off x="1524000" y="3048000"/>
            <a:ext cx="2425700" cy="245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对话气泡: 圆角矩形 7">
            <a:extLst>
              <a:ext uri="{FF2B5EF4-FFF2-40B4-BE49-F238E27FC236}">
                <a16:creationId xmlns:a16="http://schemas.microsoft.com/office/drawing/2014/main" id="{D60681A6-E312-4B9C-8C6F-8F37F6E78428}"/>
              </a:ext>
            </a:extLst>
          </p:cNvPr>
          <p:cNvSpPr/>
          <p:nvPr/>
        </p:nvSpPr>
        <p:spPr>
          <a:xfrm>
            <a:off x="2667000" y="1905000"/>
            <a:ext cx="2895600" cy="9906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这一节学生讨论的很多，下节课我要再说明一下这个知识点</a:t>
            </a:r>
          </a:p>
        </p:txBody>
      </p:sp>
    </p:spTree>
    <p:extLst>
      <p:ext uri="{BB962C8B-B14F-4D97-AF65-F5344CB8AC3E}">
        <p14:creationId xmlns:p14="http://schemas.microsoft.com/office/powerpoint/2010/main" val="224424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41476-E352-4B66-A0FB-864ECAC501A3}"/>
              </a:ext>
            </a:extLst>
          </p:cNvPr>
          <p:cNvSpPr>
            <a:spLocks noGrp="1"/>
          </p:cNvSpPr>
          <p:nvPr>
            <p:ph type="title"/>
          </p:nvPr>
        </p:nvSpPr>
        <p:spPr/>
        <p:txBody>
          <a:bodyPr/>
          <a:lstStyle/>
          <a:p>
            <a:r>
              <a:rPr lang="zh-CN" altLang="en-US" dirty="0"/>
              <a:t>价值和意义</a:t>
            </a:r>
          </a:p>
        </p:txBody>
      </p:sp>
      <p:pic>
        <p:nvPicPr>
          <p:cNvPr id="6" name="内容占位符 5">
            <a:extLst>
              <a:ext uri="{FF2B5EF4-FFF2-40B4-BE49-F238E27FC236}">
                <a16:creationId xmlns:a16="http://schemas.microsoft.com/office/drawing/2014/main" id="{DB31AD89-539C-4E01-A759-46019920AF05}"/>
              </a:ext>
            </a:extLst>
          </p:cNvPr>
          <p:cNvPicPr>
            <a:picLocks noGrp="1" noChangeAspect="1"/>
          </p:cNvPicPr>
          <p:nvPr>
            <p:ph idx="1"/>
          </p:nvPr>
        </p:nvPicPr>
        <p:blipFill>
          <a:blip r:embed="rId2"/>
          <a:stretch>
            <a:fillRect/>
          </a:stretch>
        </p:blipFill>
        <p:spPr>
          <a:xfrm>
            <a:off x="762000" y="3429000"/>
            <a:ext cx="1309866" cy="1323030"/>
          </a:xfrm>
        </p:spPr>
      </p:pic>
      <p:sp>
        <p:nvSpPr>
          <p:cNvPr id="4" name="灯片编号占位符 3">
            <a:extLst>
              <a:ext uri="{FF2B5EF4-FFF2-40B4-BE49-F238E27FC236}">
                <a16:creationId xmlns:a16="http://schemas.microsoft.com/office/drawing/2014/main" id="{78385EF8-0FDF-4392-AD1D-61FB1A49DE54}"/>
              </a:ext>
            </a:extLst>
          </p:cNvPr>
          <p:cNvSpPr>
            <a:spLocks noGrp="1"/>
          </p:cNvSpPr>
          <p:nvPr>
            <p:ph type="sldNum" sz="quarter" idx="12"/>
          </p:nvPr>
        </p:nvSpPr>
        <p:spPr/>
        <p:txBody>
          <a:bodyPr/>
          <a:lstStyle/>
          <a:p>
            <a:fld id="{F9104C0F-23FD-4844-B5A0-40235B08BF22}" type="slidenum">
              <a:rPr lang="zh-CN" altLang="en-US" smtClean="0"/>
              <a:pPr/>
              <a:t>14</a:t>
            </a:fld>
            <a:endParaRPr lang="zh-CN" altLang="en-US"/>
          </a:p>
        </p:txBody>
      </p:sp>
      <p:pic>
        <p:nvPicPr>
          <p:cNvPr id="8" name="内容占位符 5">
            <a:extLst>
              <a:ext uri="{FF2B5EF4-FFF2-40B4-BE49-F238E27FC236}">
                <a16:creationId xmlns:a16="http://schemas.microsoft.com/office/drawing/2014/main" id="{C9F05FEA-D64A-438A-9237-27FEEB5E2FAE}"/>
              </a:ext>
            </a:extLst>
          </p:cNvPr>
          <p:cNvPicPr>
            <a:picLocks noChangeAspect="1"/>
          </p:cNvPicPr>
          <p:nvPr/>
        </p:nvPicPr>
        <p:blipFill>
          <a:blip r:embed="rId2"/>
          <a:stretch>
            <a:fillRect/>
          </a:stretch>
        </p:blipFill>
        <p:spPr bwMode="auto">
          <a:xfrm>
            <a:off x="3505200" y="5334000"/>
            <a:ext cx="1309866" cy="132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内容占位符 5">
            <a:extLst>
              <a:ext uri="{FF2B5EF4-FFF2-40B4-BE49-F238E27FC236}">
                <a16:creationId xmlns:a16="http://schemas.microsoft.com/office/drawing/2014/main" id="{B92BB6E8-C5CC-4D2E-B0C1-A91A64E4CD05}"/>
              </a:ext>
            </a:extLst>
          </p:cNvPr>
          <p:cNvPicPr>
            <a:picLocks noChangeAspect="1"/>
          </p:cNvPicPr>
          <p:nvPr/>
        </p:nvPicPr>
        <p:blipFill>
          <a:blip r:embed="rId2"/>
          <a:stretch>
            <a:fillRect/>
          </a:stretch>
        </p:blipFill>
        <p:spPr bwMode="auto">
          <a:xfrm>
            <a:off x="1669126" y="5105400"/>
            <a:ext cx="1309866" cy="132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内容占位符 5">
            <a:extLst>
              <a:ext uri="{FF2B5EF4-FFF2-40B4-BE49-F238E27FC236}">
                <a16:creationId xmlns:a16="http://schemas.microsoft.com/office/drawing/2014/main" id="{2E54EBB4-6BEE-4C2C-AAA9-872A1B81D50E}"/>
              </a:ext>
            </a:extLst>
          </p:cNvPr>
          <p:cNvPicPr>
            <a:picLocks noChangeAspect="1"/>
          </p:cNvPicPr>
          <p:nvPr/>
        </p:nvPicPr>
        <p:blipFill>
          <a:blip r:embed="rId2"/>
          <a:stretch>
            <a:fillRect/>
          </a:stretch>
        </p:blipFill>
        <p:spPr bwMode="auto">
          <a:xfrm>
            <a:off x="1189673" y="1565724"/>
            <a:ext cx="1309866" cy="132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5">
            <a:extLst>
              <a:ext uri="{FF2B5EF4-FFF2-40B4-BE49-F238E27FC236}">
                <a16:creationId xmlns:a16="http://schemas.microsoft.com/office/drawing/2014/main" id="{E0D5DC78-0BE2-4CF3-8F16-E83B0F1317C7}"/>
              </a:ext>
            </a:extLst>
          </p:cNvPr>
          <p:cNvPicPr>
            <a:picLocks noChangeAspect="1"/>
          </p:cNvPicPr>
          <p:nvPr/>
        </p:nvPicPr>
        <p:blipFill>
          <a:blip r:embed="rId2"/>
          <a:stretch>
            <a:fillRect/>
          </a:stretch>
        </p:blipFill>
        <p:spPr bwMode="auto">
          <a:xfrm>
            <a:off x="3316869" y="1254078"/>
            <a:ext cx="1309866" cy="132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0A44EFBB-888D-4D8D-87F8-D3A23066E69E}"/>
              </a:ext>
            </a:extLst>
          </p:cNvPr>
          <p:cNvPicPr>
            <a:picLocks noChangeAspect="1"/>
          </p:cNvPicPr>
          <p:nvPr/>
        </p:nvPicPr>
        <p:blipFill>
          <a:blip r:embed="rId3"/>
          <a:stretch>
            <a:fillRect/>
          </a:stretch>
        </p:blipFill>
        <p:spPr>
          <a:xfrm>
            <a:off x="10668000" y="3287888"/>
            <a:ext cx="475529" cy="896190"/>
          </a:xfrm>
          <a:prstGeom prst="rect">
            <a:avLst/>
          </a:prstGeom>
        </p:spPr>
      </p:pic>
      <p:pic>
        <p:nvPicPr>
          <p:cNvPr id="16" name="图片 15">
            <a:extLst>
              <a:ext uri="{FF2B5EF4-FFF2-40B4-BE49-F238E27FC236}">
                <a16:creationId xmlns:a16="http://schemas.microsoft.com/office/drawing/2014/main" id="{9C42A64A-B1CD-4522-9623-C44F1F812FE5}"/>
              </a:ext>
            </a:extLst>
          </p:cNvPr>
          <p:cNvPicPr>
            <a:picLocks noChangeAspect="1"/>
          </p:cNvPicPr>
          <p:nvPr/>
        </p:nvPicPr>
        <p:blipFill>
          <a:blip r:embed="rId4"/>
          <a:stretch>
            <a:fillRect/>
          </a:stretch>
        </p:blipFill>
        <p:spPr>
          <a:xfrm>
            <a:off x="5181600" y="2681957"/>
            <a:ext cx="4355897" cy="2453494"/>
          </a:xfrm>
          <a:prstGeom prst="rect">
            <a:avLst/>
          </a:prstGeom>
        </p:spPr>
      </p:pic>
      <p:cxnSp>
        <p:nvCxnSpPr>
          <p:cNvPr id="18" name="直接箭头连接符 17">
            <a:extLst>
              <a:ext uri="{FF2B5EF4-FFF2-40B4-BE49-F238E27FC236}">
                <a16:creationId xmlns:a16="http://schemas.microsoft.com/office/drawing/2014/main" id="{6BF96186-CEDD-4B2B-867D-FCB7511DFCBA}"/>
              </a:ext>
            </a:extLst>
          </p:cNvPr>
          <p:cNvCxnSpPr/>
          <p:nvPr/>
        </p:nvCxnSpPr>
        <p:spPr>
          <a:xfrm>
            <a:off x="4267200" y="2577108"/>
            <a:ext cx="1143000" cy="62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C4EBBB3-D406-489E-84DA-5937AB5D24E3}"/>
              </a:ext>
            </a:extLst>
          </p:cNvPr>
          <p:cNvCxnSpPr/>
          <p:nvPr/>
        </p:nvCxnSpPr>
        <p:spPr>
          <a:xfrm>
            <a:off x="2510963" y="2888754"/>
            <a:ext cx="2746837" cy="69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EE6F92A-2517-4AAD-9DCA-BA9B5F3E4EC4}"/>
              </a:ext>
            </a:extLst>
          </p:cNvPr>
          <p:cNvCxnSpPr>
            <a:stCxn id="6" idx="3"/>
          </p:cNvCxnSpPr>
          <p:nvPr/>
        </p:nvCxnSpPr>
        <p:spPr>
          <a:xfrm flipV="1">
            <a:off x="2071866" y="4038600"/>
            <a:ext cx="3109734" cy="51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FD89DD1-EE48-422E-86B0-33D1F5D4171D}"/>
              </a:ext>
            </a:extLst>
          </p:cNvPr>
          <p:cNvCxnSpPr/>
          <p:nvPr/>
        </p:nvCxnSpPr>
        <p:spPr>
          <a:xfrm flipV="1">
            <a:off x="2819400" y="4431742"/>
            <a:ext cx="2438400" cy="770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42FD0DA-AECD-40DF-9526-0B77B7EFDDEF}"/>
              </a:ext>
            </a:extLst>
          </p:cNvPr>
          <p:cNvCxnSpPr/>
          <p:nvPr/>
        </p:nvCxnSpPr>
        <p:spPr>
          <a:xfrm flipV="1">
            <a:off x="4626735" y="4973538"/>
            <a:ext cx="631065" cy="515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9B0F335-EC6E-4102-8EB4-E88900B1319A}"/>
              </a:ext>
            </a:extLst>
          </p:cNvPr>
          <p:cNvCxnSpPr/>
          <p:nvPr/>
        </p:nvCxnSpPr>
        <p:spPr>
          <a:xfrm>
            <a:off x="9448800" y="3831201"/>
            <a:ext cx="137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83190AB5-0C41-4D5D-95CD-D81C025BEB2C}"/>
              </a:ext>
            </a:extLst>
          </p:cNvPr>
          <p:cNvPicPr>
            <a:picLocks noChangeAspect="1"/>
          </p:cNvPicPr>
          <p:nvPr/>
        </p:nvPicPr>
        <p:blipFill rotWithShape="1">
          <a:blip r:embed="rId5"/>
          <a:srcRect t="6008"/>
          <a:stretch/>
        </p:blipFill>
        <p:spPr>
          <a:xfrm>
            <a:off x="5143609" y="2817004"/>
            <a:ext cx="4393888" cy="2323073"/>
          </a:xfrm>
          <a:prstGeom prst="rect">
            <a:avLst/>
          </a:prstGeom>
        </p:spPr>
      </p:pic>
    </p:spTree>
    <p:extLst>
      <p:ext uri="{BB962C8B-B14F-4D97-AF65-F5344CB8AC3E}">
        <p14:creationId xmlns:p14="http://schemas.microsoft.com/office/powerpoint/2010/main" val="320243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261FA-CB3E-478C-B1D1-CC188CA81CF7}"/>
              </a:ext>
            </a:extLst>
          </p:cNvPr>
          <p:cNvSpPr>
            <a:spLocks noGrp="1"/>
          </p:cNvSpPr>
          <p:nvPr>
            <p:ph type="title"/>
          </p:nvPr>
        </p:nvSpPr>
        <p:spPr/>
        <p:txBody>
          <a:bodyPr/>
          <a:lstStyle/>
          <a:p>
            <a:r>
              <a:rPr lang="zh-CN" altLang="en-US" dirty="0"/>
              <a:t>价值和意义</a:t>
            </a:r>
          </a:p>
        </p:txBody>
      </p:sp>
      <p:sp>
        <p:nvSpPr>
          <p:cNvPr id="3" name="内容占位符 2">
            <a:extLst>
              <a:ext uri="{FF2B5EF4-FFF2-40B4-BE49-F238E27FC236}">
                <a16:creationId xmlns:a16="http://schemas.microsoft.com/office/drawing/2014/main" id="{19D23CCB-927E-4F1F-B930-6AA25B7A0FF5}"/>
              </a:ext>
            </a:extLst>
          </p:cNvPr>
          <p:cNvSpPr>
            <a:spLocks noGrp="1"/>
          </p:cNvSpPr>
          <p:nvPr>
            <p:ph idx="1"/>
          </p:nvPr>
        </p:nvSpPr>
        <p:spPr>
          <a:xfrm>
            <a:off x="37563" y="1166018"/>
            <a:ext cx="10972800" cy="4525963"/>
          </a:xfrm>
        </p:spPr>
        <p:txBody>
          <a:bodyPr/>
          <a:lstStyle/>
          <a:p>
            <a:r>
              <a:rPr lang="zh-CN" altLang="en-US" sz="2400" dirty="0"/>
              <a:t>课程网站是高等学校教学质量与教学改革工程的重要组成部分，是学生自主学习、教学互动、学习交流的重要平台。</a:t>
            </a:r>
            <a:endParaRPr lang="en-US" altLang="zh-CN" sz="2400" dirty="0"/>
          </a:p>
          <a:p>
            <a:r>
              <a:rPr lang="zh-CN" altLang="en-US" sz="2400" dirty="0"/>
              <a:t>学生在学习的过程中，除了老师的引导外，还需详细了解课程的学习要求，了解课程的重点与难点，预习和复习课堂教授的内容，检查自己掌握知识的情况，并及时同老师交流学习中遇到的问题。</a:t>
            </a:r>
            <a:endParaRPr lang="en-US" altLang="zh-CN" sz="2400" dirty="0"/>
          </a:p>
          <a:p>
            <a:r>
              <a:rPr lang="zh-CN" altLang="en-US" sz="2400" dirty="0"/>
              <a:t>这些在现实中受许多条件的制约是不太可能实现的，这就迫切需要提供一个平台，让学生与学生之间或学生与老师之间能相互交流相互学习，实现网上教学，针对每个学生网上辅导。</a:t>
            </a:r>
            <a:endParaRPr lang="en-US" altLang="zh-CN" sz="2400" dirty="0"/>
          </a:p>
          <a:p>
            <a:r>
              <a:rPr lang="zh-CN" altLang="en-US" sz="2400" dirty="0"/>
              <a:t>课程网站是一种很好的课堂教学的辅助工具。在一个用户开始学习一种新的计算机语言时，课堂上的学习是必不可少的，而借助于课程网站在课外对重要课程进行进一步的学习，则为我们掌握一门学科提供了一个良好的渠道。</a:t>
            </a:r>
            <a:endParaRPr lang="en-US" altLang="zh-CN" sz="2400" dirty="0"/>
          </a:p>
          <a:p>
            <a:r>
              <a:rPr lang="zh-CN" altLang="en-US" sz="2400" dirty="0"/>
              <a:t>这也必将改变传统教学方法，实现计算机技术与多媒体网络技术结合的一次教学改革。</a:t>
            </a:r>
          </a:p>
        </p:txBody>
      </p:sp>
      <p:sp>
        <p:nvSpPr>
          <p:cNvPr id="4" name="灯片编号占位符 3">
            <a:extLst>
              <a:ext uri="{FF2B5EF4-FFF2-40B4-BE49-F238E27FC236}">
                <a16:creationId xmlns:a16="http://schemas.microsoft.com/office/drawing/2014/main" id="{75560EBF-BD4E-4AB2-BC9D-B7BA0BC0F82E}"/>
              </a:ext>
            </a:extLst>
          </p:cNvPr>
          <p:cNvSpPr>
            <a:spLocks noGrp="1"/>
          </p:cNvSpPr>
          <p:nvPr>
            <p:ph type="sldNum" sz="quarter" idx="12"/>
          </p:nvPr>
        </p:nvSpPr>
        <p:spPr/>
        <p:txBody>
          <a:bodyPr/>
          <a:lstStyle/>
          <a:p>
            <a:fld id="{F9104C0F-23FD-4844-B5A0-40235B08BF22}" type="slidenum">
              <a:rPr lang="zh-CN" altLang="en-US" smtClean="0"/>
              <a:pPr/>
              <a:t>15</a:t>
            </a:fld>
            <a:endParaRPr lang="zh-CN" altLang="en-US"/>
          </a:p>
        </p:txBody>
      </p:sp>
    </p:spTree>
    <p:extLst>
      <p:ext uri="{BB962C8B-B14F-4D97-AF65-F5344CB8AC3E}">
        <p14:creationId xmlns:p14="http://schemas.microsoft.com/office/powerpoint/2010/main" val="4149666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B56BC-877C-4DF8-9998-DF8964B6CFFC}"/>
              </a:ext>
            </a:extLst>
          </p:cNvPr>
          <p:cNvSpPr>
            <a:spLocks noGrp="1"/>
          </p:cNvSpPr>
          <p:nvPr>
            <p:ph type="title"/>
          </p:nvPr>
        </p:nvSpPr>
        <p:spPr/>
        <p:txBody>
          <a:bodyPr/>
          <a:lstStyle/>
          <a:p>
            <a:r>
              <a:rPr lang="zh-CN" altLang="en-US" dirty="0"/>
              <a:t>价值和意义</a:t>
            </a:r>
          </a:p>
        </p:txBody>
      </p:sp>
      <p:sp>
        <p:nvSpPr>
          <p:cNvPr id="3" name="内容占位符 2">
            <a:extLst>
              <a:ext uri="{FF2B5EF4-FFF2-40B4-BE49-F238E27FC236}">
                <a16:creationId xmlns:a16="http://schemas.microsoft.com/office/drawing/2014/main" id="{B85DF3B1-45E0-41A6-8473-0113A01AB29C}"/>
              </a:ext>
            </a:extLst>
          </p:cNvPr>
          <p:cNvSpPr>
            <a:spLocks noGrp="1"/>
          </p:cNvSpPr>
          <p:nvPr>
            <p:ph idx="1"/>
          </p:nvPr>
        </p:nvSpPr>
        <p:spPr/>
        <p:txBody>
          <a:bodyPr/>
          <a:lstStyle/>
          <a:p>
            <a:pPr marL="0" indent="0">
              <a:buNone/>
            </a:pPr>
            <a:r>
              <a:rPr lang="en-US" altLang="zh-CN" dirty="0"/>
              <a:t> </a:t>
            </a:r>
            <a:endParaRPr lang="zh-CN" altLang="en-US" dirty="0"/>
          </a:p>
        </p:txBody>
      </p:sp>
      <p:sp>
        <p:nvSpPr>
          <p:cNvPr id="4" name="灯片编号占位符 3">
            <a:extLst>
              <a:ext uri="{FF2B5EF4-FFF2-40B4-BE49-F238E27FC236}">
                <a16:creationId xmlns:a16="http://schemas.microsoft.com/office/drawing/2014/main" id="{9AA6BB34-CBE8-4805-854D-8DE2CFE61A99}"/>
              </a:ext>
            </a:extLst>
          </p:cNvPr>
          <p:cNvSpPr>
            <a:spLocks noGrp="1"/>
          </p:cNvSpPr>
          <p:nvPr>
            <p:ph type="sldNum" sz="quarter" idx="12"/>
          </p:nvPr>
        </p:nvSpPr>
        <p:spPr/>
        <p:txBody>
          <a:bodyPr/>
          <a:lstStyle/>
          <a:p>
            <a:fld id="{F9104C0F-23FD-4844-B5A0-40235B08BF22}" type="slidenum">
              <a:rPr lang="zh-CN" altLang="en-US" smtClean="0"/>
              <a:pPr/>
              <a:t>16</a:t>
            </a:fld>
            <a:endParaRPr lang="zh-CN" altLang="en-US"/>
          </a:p>
        </p:txBody>
      </p:sp>
      <p:sp>
        <p:nvSpPr>
          <p:cNvPr id="5" name="爆炸形: 14 pt  4">
            <a:extLst>
              <a:ext uri="{FF2B5EF4-FFF2-40B4-BE49-F238E27FC236}">
                <a16:creationId xmlns:a16="http://schemas.microsoft.com/office/drawing/2014/main" id="{45865032-421F-40DB-A546-DFB40219348E}"/>
              </a:ext>
            </a:extLst>
          </p:cNvPr>
          <p:cNvSpPr/>
          <p:nvPr/>
        </p:nvSpPr>
        <p:spPr>
          <a:xfrm>
            <a:off x="955182" y="2297521"/>
            <a:ext cx="2783983" cy="211851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疫情</a:t>
            </a:r>
          </a:p>
        </p:txBody>
      </p:sp>
      <p:cxnSp>
        <p:nvCxnSpPr>
          <p:cNvPr id="7" name="直接箭头连接符 6">
            <a:extLst>
              <a:ext uri="{FF2B5EF4-FFF2-40B4-BE49-F238E27FC236}">
                <a16:creationId xmlns:a16="http://schemas.microsoft.com/office/drawing/2014/main" id="{653A2B0E-D973-41C9-A3E8-5B943E029385}"/>
              </a:ext>
            </a:extLst>
          </p:cNvPr>
          <p:cNvCxnSpPr/>
          <p:nvPr/>
        </p:nvCxnSpPr>
        <p:spPr>
          <a:xfrm>
            <a:off x="4114800" y="3253582"/>
            <a:ext cx="2667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21BE306-38C2-4814-9B3A-E45302F77673}"/>
              </a:ext>
            </a:extLst>
          </p:cNvPr>
          <p:cNvSpPr txBox="1"/>
          <p:nvPr/>
        </p:nvSpPr>
        <p:spPr>
          <a:xfrm>
            <a:off x="4743450" y="2667846"/>
            <a:ext cx="1409700" cy="461665"/>
          </a:xfrm>
          <a:prstGeom prst="rect">
            <a:avLst/>
          </a:prstGeom>
          <a:noFill/>
        </p:spPr>
        <p:txBody>
          <a:bodyPr wrap="square" rtlCol="0">
            <a:spAutoFit/>
          </a:bodyPr>
          <a:lstStyle/>
          <a:p>
            <a:r>
              <a:rPr lang="zh-CN" altLang="en-US" sz="2400" dirty="0"/>
              <a:t>课程网站</a:t>
            </a:r>
          </a:p>
        </p:txBody>
      </p:sp>
      <p:sp>
        <p:nvSpPr>
          <p:cNvPr id="10" name="文本框 9">
            <a:extLst>
              <a:ext uri="{FF2B5EF4-FFF2-40B4-BE49-F238E27FC236}">
                <a16:creationId xmlns:a16="http://schemas.microsoft.com/office/drawing/2014/main" id="{57B0B976-CAB7-45E1-8414-77253EB1B079}"/>
              </a:ext>
            </a:extLst>
          </p:cNvPr>
          <p:cNvSpPr txBox="1"/>
          <p:nvPr/>
        </p:nvSpPr>
        <p:spPr>
          <a:xfrm>
            <a:off x="7274417" y="3092955"/>
            <a:ext cx="4003183" cy="646331"/>
          </a:xfrm>
          <a:prstGeom prst="rect">
            <a:avLst/>
          </a:prstGeom>
          <a:noFill/>
        </p:spPr>
        <p:txBody>
          <a:bodyPr wrap="square" rtlCol="0">
            <a:spAutoFit/>
          </a:bodyPr>
          <a:lstStyle/>
          <a:p>
            <a:r>
              <a:rPr lang="zh-CN" altLang="en-US" sz="3600" dirty="0"/>
              <a:t>线上教育的重要性</a:t>
            </a:r>
          </a:p>
        </p:txBody>
      </p:sp>
    </p:spTree>
    <p:extLst>
      <p:ext uri="{BB962C8B-B14F-4D97-AF65-F5344CB8AC3E}">
        <p14:creationId xmlns:p14="http://schemas.microsoft.com/office/powerpoint/2010/main" val="362770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91DB6-09A0-4277-B6C6-2D9403EB71BF}"/>
              </a:ext>
            </a:extLst>
          </p:cNvPr>
          <p:cNvSpPr>
            <a:spLocks noGrp="1"/>
          </p:cNvSpPr>
          <p:nvPr>
            <p:ph type="title"/>
          </p:nvPr>
        </p:nvSpPr>
        <p:spPr/>
        <p:txBody>
          <a:bodyPr/>
          <a:lstStyle/>
          <a:p>
            <a:r>
              <a:rPr lang="zh-CN" altLang="en-US" dirty="0"/>
              <a:t>国内外研究现状</a:t>
            </a:r>
          </a:p>
        </p:txBody>
      </p:sp>
      <p:sp>
        <p:nvSpPr>
          <p:cNvPr id="3" name="内容占位符 2">
            <a:extLst>
              <a:ext uri="{FF2B5EF4-FFF2-40B4-BE49-F238E27FC236}">
                <a16:creationId xmlns:a16="http://schemas.microsoft.com/office/drawing/2014/main" id="{87B339D7-C66F-4F8F-857D-1948B55E7C32}"/>
              </a:ext>
            </a:extLst>
          </p:cNvPr>
          <p:cNvSpPr>
            <a:spLocks noGrp="1"/>
          </p:cNvSpPr>
          <p:nvPr>
            <p:ph idx="1"/>
          </p:nvPr>
        </p:nvSpPr>
        <p:spPr/>
        <p:txBody>
          <a:bodyPr/>
          <a:lstStyle/>
          <a:p>
            <a:r>
              <a:rPr lang="zh-CN" altLang="en-US" sz="2800" dirty="0"/>
              <a:t>早在</a:t>
            </a:r>
            <a:r>
              <a:rPr lang="en-US" altLang="zh-CN" sz="2800" dirty="0"/>
              <a:t>1998</a:t>
            </a:r>
            <a:r>
              <a:rPr lang="zh-CN" altLang="en-US" sz="2800" dirty="0"/>
              <a:t>年，美国就有四百多所大学建立虚拟的网络学校，并且开设了二百多个专业。</a:t>
            </a:r>
            <a:endParaRPr lang="en-US" altLang="zh-CN" sz="2800" dirty="0"/>
          </a:p>
          <a:p>
            <a:r>
              <a:rPr lang="zh-CN" altLang="en-US" sz="2800" dirty="0"/>
              <a:t>国外研究者通过对学生学习行为的研究，已经意识到课程网站不是简单的复制书本上的内容，而是要在教师和学生之间建立交互和营造一个可以引导学生自主学习的环境</a:t>
            </a:r>
            <a:endParaRPr lang="en-US" altLang="zh-CN" sz="2800" dirty="0"/>
          </a:p>
          <a:p>
            <a:r>
              <a:rPr lang="zh-CN" altLang="en-US" sz="2800" dirty="0"/>
              <a:t>建构主义的学习理论强调要以学习者为中心，学习的发生是学习者与周围的环境交互的结果，在这个环境中，应该有促进学生学习的各种工具和资源。</a:t>
            </a:r>
          </a:p>
        </p:txBody>
      </p:sp>
      <p:sp>
        <p:nvSpPr>
          <p:cNvPr id="4" name="灯片编号占位符 3">
            <a:extLst>
              <a:ext uri="{FF2B5EF4-FFF2-40B4-BE49-F238E27FC236}">
                <a16:creationId xmlns:a16="http://schemas.microsoft.com/office/drawing/2014/main" id="{AC1E3D18-DCF3-48C8-B0F6-227E71908717}"/>
              </a:ext>
            </a:extLst>
          </p:cNvPr>
          <p:cNvSpPr>
            <a:spLocks noGrp="1"/>
          </p:cNvSpPr>
          <p:nvPr>
            <p:ph type="sldNum" sz="quarter" idx="12"/>
          </p:nvPr>
        </p:nvSpPr>
        <p:spPr/>
        <p:txBody>
          <a:bodyPr/>
          <a:lstStyle/>
          <a:p>
            <a:fld id="{F9104C0F-23FD-4844-B5A0-40235B08BF22}" type="slidenum">
              <a:rPr lang="zh-CN" altLang="en-US" smtClean="0"/>
              <a:pPr/>
              <a:t>17</a:t>
            </a:fld>
            <a:endParaRPr lang="zh-CN" altLang="en-US"/>
          </a:p>
        </p:txBody>
      </p:sp>
    </p:spTree>
    <p:extLst>
      <p:ext uri="{BB962C8B-B14F-4D97-AF65-F5344CB8AC3E}">
        <p14:creationId xmlns:p14="http://schemas.microsoft.com/office/powerpoint/2010/main" val="1637952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79BE5-7F95-4728-A19E-46C684769035}"/>
              </a:ext>
            </a:extLst>
          </p:cNvPr>
          <p:cNvSpPr>
            <a:spLocks noGrp="1"/>
          </p:cNvSpPr>
          <p:nvPr>
            <p:ph type="title"/>
          </p:nvPr>
        </p:nvSpPr>
        <p:spPr/>
        <p:txBody>
          <a:bodyPr/>
          <a:lstStyle/>
          <a:p>
            <a:r>
              <a:rPr lang="zh-CN" altLang="en-US" dirty="0"/>
              <a:t>国内外研究现状</a:t>
            </a:r>
          </a:p>
        </p:txBody>
      </p:sp>
      <p:sp>
        <p:nvSpPr>
          <p:cNvPr id="3" name="内容占位符 2">
            <a:extLst>
              <a:ext uri="{FF2B5EF4-FFF2-40B4-BE49-F238E27FC236}">
                <a16:creationId xmlns:a16="http://schemas.microsoft.com/office/drawing/2014/main" id="{43E3A6E7-C4A6-480F-A216-6C7386E2B536}"/>
              </a:ext>
            </a:extLst>
          </p:cNvPr>
          <p:cNvSpPr>
            <a:spLocks noGrp="1"/>
          </p:cNvSpPr>
          <p:nvPr>
            <p:ph idx="1"/>
          </p:nvPr>
        </p:nvSpPr>
        <p:spPr/>
        <p:txBody>
          <a:bodyPr/>
          <a:lstStyle/>
          <a:p>
            <a:r>
              <a:rPr lang="zh-CN" altLang="en-US" sz="2800" dirty="0"/>
              <a:t>在</a:t>
            </a:r>
            <a:r>
              <a:rPr lang="en-US" altLang="zh-CN" sz="2800" dirty="0"/>
              <a:t>2003</a:t>
            </a:r>
            <a:r>
              <a:rPr lang="zh-CN" altLang="en-US" sz="2800" dirty="0"/>
              <a:t>年，国家教育部下发了</a:t>
            </a:r>
            <a:r>
              <a:rPr lang="en-US" altLang="zh-CN" sz="2800" dirty="0"/>
              <a:t>《</a:t>
            </a:r>
            <a:r>
              <a:rPr lang="zh-CN" altLang="en-US" sz="2800" dirty="0"/>
              <a:t>教育部关于启动高等学校教学质量与教学改革工程精品课程建设工作的通知</a:t>
            </a:r>
            <a:r>
              <a:rPr lang="en-US" altLang="zh-CN" sz="2800" dirty="0"/>
              <a:t>》</a:t>
            </a:r>
            <a:r>
              <a:rPr lang="zh-CN" altLang="en-US" sz="2800" dirty="0"/>
              <a:t>，课程网站建设工作正式启动。</a:t>
            </a:r>
            <a:endParaRPr lang="en-US" altLang="zh-CN" sz="2800" dirty="0"/>
          </a:p>
          <a:p>
            <a:r>
              <a:rPr lang="zh-CN" altLang="en-US" sz="2800" dirty="0"/>
              <a:t>截止</a:t>
            </a:r>
            <a:r>
              <a:rPr lang="en-US" altLang="zh-CN" sz="2800" dirty="0"/>
              <a:t>2010</a:t>
            </a:r>
            <a:r>
              <a:rPr lang="zh-CN" altLang="en-US" sz="2800" dirty="0"/>
              <a:t>年底，已累计建设国家级课程</a:t>
            </a:r>
            <a:r>
              <a:rPr lang="en-US" altLang="zh-CN" sz="2800" dirty="0"/>
              <a:t>3700</a:t>
            </a:r>
            <a:r>
              <a:rPr lang="zh-CN" altLang="en-US" sz="2800" dirty="0"/>
              <a:t>余门，覆盖了全国</a:t>
            </a:r>
            <a:r>
              <a:rPr lang="en-US" altLang="zh-CN" sz="2800" dirty="0"/>
              <a:t>31</a:t>
            </a:r>
            <a:r>
              <a:rPr lang="zh-CN" altLang="en-US" sz="2800" dirty="0"/>
              <a:t>个省、自治区、直辖市的近千所高校，并带动起近</a:t>
            </a:r>
            <a:r>
              <a:rPr lang="en-US" altLang="zh-CN" sz="2800" dirty="0"/>
              <a:t>10000</a:t>
            </a:r>
            <a:r>
              <a:rPr lang="zh-CN" altLang="en-US" sz="2800" dirty="0"/>
              <a:t>门省级课程和校级课程。</a:t>
            </a:r>
            <a:endParaRPr lang="en-US" altLang="zh-CN" sz="2800" dirty="0"/>
          </a:p>
          <a:p>
            <a:r>
              <a:rPr lang="zh-CN" altLang="en-US" sz="2800" dirty="0"/>
              <a:t>然我国课程网站有了不小的进步，但是和国外相比，我们还处于起步阶段，我们需要好好的学习国外先进的理论经验，尽快减小和国外的差距。</a:t>
            </a:r>
          </a:p>
        </p:txBody>
      </p:sp>
      <p:sp>
        <p:nvSpPr>
          <p:cNvPr id="4" name="灯片编号占位符 3">
            <a:extLst>
              <a:ext uri="{FF2B5EF4-FFF2-40B4-BE49-F238E27FC236}">
                <a16:creationId xmlns:a16="http://schemas.microsoft.com/office/drawing/2014/main" id="{BB5D7CAC-E05C-4F28-8354-590AE6483396}"/>
              </a:ext>
            </a:extLst>
          </p:cNvPr>
          <p:cNvSpPr>
            <a:spLocks noGrp="1"/>
          </p:cNvSpPr>
          <p:nvPr>
            <p:ph type="sldNum" sz="quarter" idx="12"/>
          </p:nvPr>
        </p:nvSpPr>
        <p:spPr/>
        <p:txBody>
          <a:bodyPr/>
          <a:lstStyle/>
          <a:p>
            <a:fld id="{F9104C0F-23FD-4844-B5A0-40235B08BF22}" type="slidenum">
              <a:rPr lang="zh-CN" altLang="en-US" smtClean="0"/>
              <a:pPr/>
              <a:t>18</a:t>
            </a:fld>
            <a:endParaRPr lang="zh-CN" altLang="en-US"/>
          </a:p>
        </p:txBody>
      </p:sp>
    </p:spTree>
    <p:extLst>
      <p:ext uri="{BB962C8B-B14F-4D97-AF65-F5344CB8AC3E}">
        <p14:creationId xmlns:p14="http://schemas.microsoft.com/office/powerpoint/2010/main" val="3390998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08225-FB49-4C69-9456-4A77E15872E7}"/>
              </a:ext>
            </a:extLst>
          </p:cNvPr>
          <p:cNvSpPr>
            <a:spLocks noGrp="1"/>
          </p:cNvSpPr>
          <p:nvPr>
            <p:ph type="title"/>
          </p:nvPr>
        </p:nvSpPr>
        <p:spPr/>
        <p:txBody>
          <a:bodyPr/>
          <a:lstStyle/>
          <a:p>
            <a:r>
              <a:rPr lang="zh-CN" altLang="en-US" dirty="0"/>
              <a:t>国内外研究现状</a:t>
            </a:r>
          </a:p>
        </p:txBody>
      </p:sp>
      <p:sp>
        <p:nvSpPr>
          <p:cNvPr id="3" name="内容占位符 2">
            <a:extLst>
              <a:ext uri="{FF2B5EF4-FFF2-40B4-BE49-F238E27FC236}">
                <a16:creationId xmlns:a16="http://schemas.microsoft.com/office/drawing/2014/main" id="{FC04059E-113B-4F94-A676-4642C215271B}"/>
              </a:ext>
            </a:extLst>
          </p:cNvPr>
          <p:cNvSpPr>
            <a:spLocks noGrp="1"/>
          </p:cNvSpPr>
          <p:nvPr>
            <p:ph idx="1"/>
          </p:nvPr>
        </p:nvSpPr>
        <p:spPr/>
        <p:txBody>
          <a:bodyPr/>
          <a:lstStyle/>
          <a:p>
            <a:r>
              <a:rPr lang="zh-CN" altLang="en-US" dirty="0"/>
              <a:t>疫情所带来的网课使得课程网站建设成为迫切需求</a:t>
            </a:r>
            <a:endParaRPr lang="en-US" altLang="zh-CN" dirty="0"/>
          </a:p>
          <a:p>
            <a:r>
              <a:rPr lang="zh-CN" altLang="en-US" dirty="0"/>
              <a:t>意识到使用课程网站的便利性</a:t>
            </a:r>
          </a:p>
        </p:txBody>
      </p:sp>
      <p:sp>
        <p:nvSpPr>
          <p:cNvPr id="4" name="灯片编号占位符 3">
            <a:extLst>
              <a:ext uri="{FF2B5EF4-FFF2-40B4-BE49-F238E27FC236}">
                <a16:creationId xmlns:a16="http://schemas.microsoft.com/office/drawing/2014/main" id="{6B96C478-DFD1-4421-9B71-F78BEB30AAF8}"/>
              </a:ext>
            </a:extLst>
          </p:cNvPr>
          <p:cNvSpPr>
            <a:spLocks noGrp="1"/>
          </p:cNvSpPr>
          <p:nvPr>
            <p:ph type="sldNum" sz="quarter" idx="12"/>
          </p:nvPr>
        </p:nvSpPr>
        <p:spPr/>
        <p:txBody>
          <a:bodyPr/>
          <a:lstStyle/>
          <a:p>
            <a:fld id="{F9104C0F-23FD-4844-B5A0-40235B08BF22}" type="slidenum">
              <a:rPr lang="zh-CN" altLang="en-US" smtClean="0"/>
              <a:pPr/>
              <a:t>19</a:t>
            </a:fld>
            <a:endParaRPr lang="zh-CN" altLang="en-US"/>
          </a:p>
        </p:txBody>
      </p:sp>
    </p:spTree>
    <p:extLst>
      <p:ext uri="{BB962C8B-B14F-4D97-AF65-F5344CB8AC3E}">
        <p14:creationId xmlns:p14="http://schemas.microsoft.com/office/powerpoint/2010/main" val="183890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AB955-1580-48EF-9CC0-D2B54B713308}"/>
              </a:ext>
            </a:extLst>
          </p:cNvPr>
          <p:cNvSpPr>
            <a:spLocks noGrp="1"/>
          </p:cNvSpPr>
          <p:nvPr>
            <p:ph type="title"/>
          </p:nvPr>
        </p:nvSpPr>
        <p:spPr/>
        <p:txBody>
          <a:bodyPr/>
          <a:lstStyle/>
          <a:p>
            <a:r>
              <a:rPr lang="zh-CN" altLang="en-US" dirty="0"/>
              <a:t>选题背景</a:t>
            </a:r>
          </a:p>
        </p:txBody>
      </p:sp>
      <p:graphicFrame>
        <p:nvGraphicFramePr>
          <p:cNvPr id="6" name="内容占位符 5">
            <a:extLst>
              <a:ext uri="{FF2B5EF4-FFF2-40B4-BE49-F238E27FC236}">
                <a16:creationId xmlns:a16="http://schemas.microsoft.com/office/drawing/2014/main" id="{0F5678E3-7956-406B-8A36-16A29A423F5F}"/>
              </a:ext>
            </a:extLst>
          </p:cNvPr>
          <p:cNvGraphicFramePr>
            <a:graphicFrameLocks noGrp="1"/>
          </p:cNvGraphicFramePr>
          <p:nvPr>
            <p:ph idx="1"/>
            <p:extLst>
              <p:ext uri="{D42A27DB-BD31-4B8C-83A1-F6EECF244321}">
                <p14:modId xmlns:p14="http://schemas.microsoft.com/office/powerpoint/2010/main" val="794504262"/>
              </p:ext>
            </p:extLst>
          </p:nvPr>
        </p:nvGraphicFramePr>
        <p:xfrm>
          <a:off x="1143000" y="1965326"/>
          <a:ext cx="8915400" cy="3809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99B9870D-77C7-4FCE-BBD9-16DB213A8177}"/>
              </a:ext>
            </a:extLst>
          </p:cNvPr>
          <p:cNvSpPr>
            <a:spLocks noGrp="1"/>
          </p:cNvSpPr>
          <p:nvPr>
            <p:ph type="sldNum" sz="quarter" idx="12"/>
          </p:nvPr>
        </p:nvSpPr>
        <p:spPr/>
        <p:txBody>
          <a:bodyPr/>
          <a:lstStyle/>
          <a:p>
            <a:fld id="{F9104C0F-23FD-4844-B5A0-40235B08BF22}" type="slidenum">
              <a:rPr lang="zh-CN" altLang="en-US" smtClean="0"/>
              <a:pPr/>
              <a:t>2</a:t>
            </a:fld>
            <a:endParaRPr lang="zh-CN" altLang="en-US"/>
          </a:p>
        </p:txBody>
      </p:sp>
    </p:spTree>
    <p:extLst>
      <p:ext uri="{BB962C8B-B14F-4D97-AF65-F5344CB8AC3E}">
        <p14:creationId xmlns:p14="http://schemas.microsoft.com/office/powerpoint/2010/main" val="2201681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26F03-CE92-4A92-9E80-5E781C160C38}"/>
              </a:ext>
            </a:extLst>
          </p:cNvPr>
          <p:cNvSpPr>
            <a:spLocks noGrp="1"/>
          </p:cNvSpPr>
          <p:nvPr>
            <p:ph type="title"/>
          </p:nvPr>
        </p:nvSpPr>
        <p:spPr/>
        <p:txBody>
          <a:bodyPr/>
          <a:lstStyle/>
          <a:p>
            <a:r>
              <a:rPr lang="zh-CN" altLang="en-US" dirty="0"/>
              <a:t>国内外研究现状</a:t>
            </a:r>
          </a:p>
        </p:txBody>
      </p:sp>
      <p:sp>
        <p:nvSpPr>
          <p:cNvPr id="4" name="灯片编号占位符 3">
            <a:extLst>
              <a:ext uri="{FF2B5EF4-FFF2-40B4-BE49-F238E27FC236}">
                <a16:creationId xmlns:a16="http://schemas.microsoft.com/office/drawing/2014/main" id="{A476E7D8-32A9-454C-96F7-E840064533E1}"/>
              </a:ext>
            </a:extLst>
          </p:cNvPr>
          <p:cNvSpPr>
            <a:spLocks noGrp="1"/>
          </p:cNvSpPr>
          <p:nvPr>
            <p:ph type="sldNum" sz="quarter" idx="12"/>
          </p:nvPr>
        </p:nvSpPr>
        <p:spPr/>
        <p:txBody>
          <a:bodyPr/>
          <a:lstStyle/>
          <a:p>
            <a:fld id="{F9104C0F-23FD-4844-B5A0-40235B08BF22}" type="slidenum">
              <a:rPr lang="zh-CN" altLang="en-US" smtClean="0"/>
              <a:pPr/>
              <a:t>20</a:t>
            </a:fld>
            <a:endParaRPr lang="zh-CN" altLang="en-US"/>
          </a:p>
        </p:txBody>
      </p:sp>
      <p:pic>
        <p:nvPicPr>
          <p:cNvPr id="5" name="图片 1">
            <a:extLst>
              <a:ext uri="{FF2B5EF4-FFF2-40B4-BE49-F238E27FC236}">
                <a16:creationId xmlns:a16="http://schemas.microsoft.com/office/drawing/2014/main" id="{ECF39B3C-C0EB-4640-842A-9CEEF3AEB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209800"/>
            <a:ext cx="5029200" cy="328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2821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DC098-388B-47F6-A4BD-8AA7A9BEC37C}"/>
              </a:ext>
            </a:extLst>
          </p:cNvPr>
          <p:cNvSpPr>
            <a:spLocks noGrp="1"/>
          </p:cNvSpPr>
          <p:nvPr>
            <p:ph type="title"/>
          </p:nvPr>
        </p:nvSpPr>
        <p:spPr/>
        <p:txBody>
          <a:bodyPr/>
          <a:lstStyle/>
          <a:p>
            <a:r>
              <a:rPr lang="zh-CN" altLang="en-US" dirty="0"/>
              <a:t>国内外研究现状</a:t>
            </a:r>
          </a:p>
        </p:txBody>
      </p:sp>
      <p:sp>
        <p:nvSpPr>
          <p:cNvPr id="4" name="灯片编号占位符 3">
            <a:extLst>
              <a:ext uri="{FF2B5EF4-FFF2-40B4-BE49-F238E27FC236}">
                <a16:creationId xmlns:a16="http://schemas.microsoft.com/office/drawing/2014/main" id="{9A0E614F-2980-493D-9644-9FB67DCB7F77}"/>
              </a:ext>
            </a:extLst>
          </p:cNvPr>
          <p:cNvSpPr>
            <a:spLocks noGrp="1"/>
          </p:cNvSpPr>
          <p:nvPr>
            <p:ph type="sldNum" sz="quarter" idx="12"/>
          </p:nvPr>
        </p:nvSpPr>
        <p:spPr/>
        <p:txBody>
          <a:bodyPr/>
          <a:lstStyle/>
          <a:p>
            <a:fld id="{F9104C0F-23FD-4844-B5A0-40235B08BF22}" type="slidenum">
              <a:rPr lang="zh-CN" altLang="en-US" smtClean="0"/>
              <a:pPr/>
              <a:t>21</a:t>
            </a:fld>
            <a:endParaRPr lang="zh-CN" altLang="en-US"/>
          </a:p>
        </p:txBody>
      </p:sp>
      <p:pic>
        <p:nvPicPr>
          <p:cNvPr id="1027" name="Picture 3">
            <a:extLst>
              <a:ext uri="{FF2B5EF4-FFF2-40B4-BE49-F238E27FC236}">
                <a16:creationId xmlns:a16="http://schemas.microsoft.com/office/drawing/2014/main" id="{B674EB54-7F4D-4111-B5BA-2219BD606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502629"/>
            <a:ext cx="3167364" cy="22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86083E22-000F-4B81-9633-3A1F4C8F2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1526075"/>
            <a:ext cx="322262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5CF44A11-3790-4A07-94D2-849D4A2FF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4343400"/>
            <a:ext cx="3483051" cy="227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a:extLst>
              <a:ext uri="{FF2B5EF4-FFF2-40B4-BE49-F238E27FC236}">
                <a16:creationId xmlns:a16="http://schemas.microsoft.com/office/drawing/2014/main" id="{B4087077-7E5B-4449-86DA-39A219F58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261583"/>
            <a:ext cx="309403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a:extLst>
              <a:ext uri="{FF2B5EF4-FFF2-40B4-BE49-F238E27FC236}">
                <a16:creationId xmlns:a16="http://schemas.microsoft.com/office/drawing/2014/main" id="{BF202E10-2E3F-4A25-A48D-0E8900EDED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261583"/>
            <a:ext cx="33226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箭头连接符 5">
            <a:extLst>
              <a:ext uri="{FF2B5EF4-FFF2-40B4-BE49-F238E27FC236}">
                <a16:creationId xmlns:a16="http://schemas.microsoft.com/office/drawing/2014/main" id="{1048FB01-B815-4D09-87E9-79B2289BA526}"/>
              </a:ext>
            </a:extLst>
          </p:cNvPr>
          <p:cNvCxnSpPr/>
          <p:nvPr/>
        </p:nvCxnSpPr>
        <p:spPr>
          <a:xfrm>
            <a:off x="1981200" y="274320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EC75746A-E443-4FF7-B475-8BC536287C96}"/>
              </a:ext>
            </a:extLst>
          </p:cNvPr>
          <p:cNvCxnSpPr/>
          <p:nvPr/>
        </p:nvCxnSpPr>
        <p:spPr>
          <a:xfrm>
            <a:off x="7696200" y="2743200"/>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B76CAF5-6CBB-4003-9C43-6B4102F1D731}"/>
              </a:ext>
            </a:extLst>
          </p:cNvPr>
          <p:cNvCxnSpPr/>
          <p:nvPr/>
        </p:nvCxnSpPr>
        <p:spPr>
          <a:xfrm>
            <a:off x="9982200" y="3886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2466C7E-D64C-4E56-B467-60A278D90F54}"/>
              </a:ext>
            </a:extLst>
          </p:cNvPr>
          <p:cNvCxnSpPr/>
          <p:nvPr/>
        </p:nvCxnSpPr>
        <p:spPr>
          <a:xfrm flipH="1">
            <a:off x="7586964" y="5410200"/>
            <a:ext cx="490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85CD483-C970-4888-AB2C-B74296127BC0}"/>
              </a:ext>
            </a:extLst>
          </p:cNvPr>
          <p:cNvCxnSpPr/>
          <p:nvPr/>
        </p:nvCxnSpPr>
        <p:spPr>
          <a:xfrm flipH="1">
            <a:off x="3657600" y="5410200"/>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13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F64A6-328C-4C23-8724-DC9F70FF646A}"/>
              </a:ext>
            </a:extLst>
          </p:cNvPr>
          <p:cNvSpPr>
            <a:spLocks noGrp="1"/>
          </p:cNvSpPr>
          <p:nvPr>
            <p:ph type="title"/>
          </p:nvPr>
        </p:nvSpPr>
        <p:spPr/>
        <p:txBody>
          <a:bodyPr/>
          <a:lstStyle/>
          <a:p>
            <a:r>
              <a:rPr lang="zh-CN" altLang="en-US" dirty="0"/>
              <a:t>国内外研究现状</a:t>
            </a:r>
          </a:p>
        </p:txBody>
      </p:sp>
      <p:sp>
        <p:nvSpPr>
          <p:cNvPr id="4" name="灯片编号占位符 3">
            <a:extLst>
              <a:ext uri="{FF2B5EF4-FFF2-40B4-BE49-F238E27FC236}">
                <a16:creationId xmlns:a16="http://schemas.microsoft.com/office/drawing/2014/main" id="{AC9C15FB-382F-4197-89FC-AF3F1B8A87AE}"/>
              </a:ext>
            </a:extLst>
          </p:cNvPr>
          <p:cNvSpPr>
            <a:spLocks noGrp="1"/>
          </p:cNvSpPr>
          <p:nvPr>
            <p:ph type="sldNum" sz="quarter" idx="12"/>
          </p:nvPr>
        </p:nvSpPr>
        <p:spPr/>
        <p:txBody>
          <a:bodyPr/>
          <a:lstStyle/>
          <a:p>
            <a:fld id="{F9104C0F-23FD-4844-B5A0-40235B08BF22}" type="slidenum">
              <a:rPr lang="zh-CN" altLang="en-US" smtClean="0"/>
              <a:pPr/>
              <a:t>22</a:t>
            </a:fld>
            <a:endParaRPr lang="zh-CN" altLang="en-US"/>
          </a:p>
        </p:txBody>
      </p:sp>
      <p:pic>
        <p:nvPicPr>
          <p:cNvPr id="2051" name="Picture 3">
            <a:extLst>
              <a:ext uri="{FF2B5EF4-FFF2-40B4-BE49-F238E27FC236}">
                <a16:creationId xmlns:a16="http://schemas.microsoft.com/office/drawing/2014/main" id="{251DFC5E-D1BB-4E5F-AFF4-6783667C8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828800"/>
            <a:ext cx="3802063"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199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57718-E198-453A-8E84-C7F28932F6D2}"/>
              </a:ext>
            </a:extLst>
          </p:cNvPr>
          <p:cNvSpPr>
            <a:spLocks noGrp="1"/>
          </p:cNvSpPr>
          <p:nvPr>
            <p:ph type="title"/>
          </p:nvPr>
        </p:nvSpPr>
        <p:spPr/>
        <p:txBody>
          <a:bodyPr/>
          <a:lstStyle/>
          <a:p>
            <a:r>
              <a:rPr lang="zh-CN" altLang="en-US" dirty="0"/>
              <a:t>先进性和实用性</a:t>
            </a:r>
          </a:p>
        </p:txBody>
      </p:sp>
      <p:sp>
        <p:nvSpPr>
          <p:cNvPr id="3" name="内容占位符 2">
            <a:extLst>
              <a:ext uri="{FF2B5EF4-FFF2-40B4-BE49-F238E27FC236}">
                <a16:creationId xmlns:a16="http://schemas.microsoft.com/office/drawing/2014/main" id="{78B867BA-D0DC-429D-B159-B30EA0A766D8}"/>
              </a:ext>
            </a:extLst>
          </p:cNvPr>
          <p:cNvSpPr>
            <a:spLocks noGrp="1"/>
          </p:cNvSpPr>
          <p:nvPr>
            <p:ph idx="1"/>
          </p:nvPr>
        </p:nvSpPr>
        <p:spPr/>
        <p:txBody>
          <a:bodyPr/>
          <a:lstStyle/>
          <a:p>
            <a:r>
              <a:rPr lang="zh-CN" altLang="en-US" dirty="0"/>
              <a:t>推动软件体系结构课程的发展。极大方便了师生对教学资源的共享。</a:t>
            </a:r>
            <a:endParaRPr lang="en-US" altLang="zh-CN" dirty="0"/>
          </a:p>
          <a:p>
            <a:r>
              <a:rPr lang="zh-CN" altLang="en-US" dirty="0"/>
              <a:t>极大促进了软件体系结构的讨论氛围。</a:t>
            </a:r>
            <a:endParaRPr lang="en-US" altLang="zh-CN" dirty="0"/>
          </a:p>
          <a:p>
            <a:r>
              <a:rPr lang="zh-CN" altLang="en-US" dirty="0"/>
              <a:t>极大增强了学生对软件体系结构课程的了解与认识。</a:t>
            </a:r>
            <a:endParaRPr lang="en-US" altLang="zh-CN" dirty="0"/>
          </a:p>
          <a:p>
            <a:r>
              <a:rPr lang="zh-CN" altLang="en-US" dirty="0"/>
              <a:t>极大方便了教师对学生知识掌握程度的把握。</a:t>
            </a:r>
            <a:endParaRPr lang="en-US" altLang="zh-CN" dirty="0"/>
          </a:p>
          <a:p>
            <a:r>
              <a:rPr lang="zh-CN" altLang="en-US" dirty="0"/>
              <a:t>使用在线的作业提交与布置的方式，更加环保便捷。</a:t>
            </a:r>
          </a:p>
        </p:txBody>
      </p:sp>
      <p:sp>
        <p:nvSpPr>
          <p:cNvPr id="4" name="灯片编号占位符 3">
            <a:extLst>
              <a:ext uri="{FF2B5EF4-FFF2-40B4-BE49-F238E27FC236}">
                <a16:creationId xmlns:a16="http://schemas.microsoft.com/office/drawing/2014/main" id="{760C89AF-74D2-47E3-8AA6-795313941CD5}"/>
              </a:ext>
            </a:extLst>
          </p:cNvPr>
          <p:cNvSpPr>
            <a:spLocks noGrp="1"/>
          </p:cNvSpPr>
          <p:nvPr>
            <p:ph type="sldNum" sz="quarter" idx="12"/>
          </p:nvPr>
        </p:nvSpPr>
        <p:spPr/>
        <p:txBody>
          <a:bodyPr/>
          <a:lstStyle/>
          <a:p>
            <a:fld id="{F9104C0F-23FD-4844-B5A0-40235B08BF22}" type="slidenum">
              <a:rPr lang="zh-CN" altLang="en-US" smtClean="0"/>
              <a:pPr/>
              <a:t>23</a:t>
            </a:fld>
            <a:endParaRPr lang="zh-CN" altLang="en-US"/>
          </a:p>
        </p:txBody>
      </p:sp>
    </p:spTree>
    <p:extLst>
      <p:ext uri="{BB962C8B-B14F-4D97-AF65-F5344CB8AC3E}">
        <p14:creationId xmlns:p14="http://schemas.microsoft.com/office/powerpoint/2010/main" val="318210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A19CF-4ECB-4D1B-B3E1-19E5C8503B7E}"/>
              </a:ext>
            </a:extLst>
          </p:cNvPr>
          <p:cNvSpPr>
            <a:spLocks noGrp="1"/>
          </p:cNvSpPr>
          <p:nvPr>
            <p:ph type="title"/>
          </p:nvPr>
        </p:nvSpPr>
        <p:spPr/>
        <p:txBody>
          <a:bodyPr/>
          <a:lstStyle/>
          <a:p>
            <a:r>
              <a:rPr lang="zh-CN" altLang="en-US" dirty="0"/>
              <a:t>课题内容</a:t>
            </a:r>
          </a:p>
        </p:txBody>
      </p:sp>
      <p:sp>
        <p:nvSpPr>
          <p:cNvPr id="3" name="内容占位符 2">
            <a:extLst>
              <a:ext uri="{FF2B5EF4-FFF2-40B4-BE49-F238E27FC236}">
                <a16:creationId xmlns:a16="http://schemas.microsoft.com/office/drawing/2014/main" id="{1315DD1E-D752-4E59-B1BD-CD2AB6B05233}"/>
              </a:ext>
            </a:extLst>
          </p:cNvPr>
          <p:cNvSpPr>
            <a:spLocks noGrp="1"/>
          </p:cNvSpPr>
          <p:nvPr>
            <p:ph idx="1"/>
          </p:nvPr>
        </p:nvSpPr>
        <p:spPr/>
        <p:txBody>
          <a:bodyPr/>
          <a:lstStyle/>
          <a:p>
            <a:r>
              <a:rPr lang="zh-CN" altLang="en-US" dirty="0"/>
              <a:t>工程型项目，</a:t>
            </a:r>
          </a:p>
          <a:p>
            <a:r>
              <a:rPr lang="zh-CN" altLang="en-US" dirty="0"/>
              <a:t>为软件体系结构课程建设一个课程网站。</a:t>
            </a:r>
          </a:p>
          <a:p>
            <a:r>
              <a:rPr lang="zh-CN" altLang="en-US" dirty="0"/>
              <a:t>静态部分：课程介绍、资料。</a:t>
            </a:r>
          </a:p>
          <a:p>
            <a:r>
              <a:rPr lang="zh-CN" altLang="en-US" dirty="0"/>
              <a:t>动态部分：建设一个讨论区、作业的布置上传。</a:t>
            </a:r>
          </a:p>
        </p:txBody>
      </p:sp>
      <p:sp>
        <p:nvSpPr>
          <p:cNvPr id="4" name="灯片编号占位符 3">
            <a:extLst>
              <a:ext uri="{FF2B5EF4-FFF2-40B4-BE49-F238E27FC236}">
                <a16:creationId xmlns:a16="http://schemas.microsoft.com/office/drawing/2014/main" id="{1711FA5F-542B-454E-B815-8DB589B7130B}"/>
              </a:ext>
            </a:extLst>
          </p:cNvPr>
          <p:cNvSpPr>
            <a:spLocks noGrp="1"/>
          </p:cNvSpPr>
          <p:nvPr>
            <p:ph type="sldNum" sz="quarter" idx="12"/>
          </p:nvPr>
        </p:nvSpPr>
        <p:spPr/>
        <p:txBody>
          <a:bodyPr/>
          <a:lstStyle/>
          <a:p>
            <a:fld id="{F9104C0F-23FD-4844-B5A0-40235B08BF22}" type="slidenum">
              <a:rPr lang="zh-CN" altLang="en-US" smtClean="0"/>
              <a:pPr/>
              <a:t>24</a:t>
            </a:fld>
            <a:endParaRPr lang="zh-CN" altLang="en-US"/>
          </a:p>
        </p:txBody>
      </p:sp>
    </p:spTree>
    <p:extLst>
      <p:ext uri="{BB962C8B-B14F-4D97-AF65-F5344CB8AC3E}">
        <p14:creationId xmlns:p14="http://schemas.microsoft.com/office/powerpoint/2010/main" val="3732065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D64EA-0765-498C-9702-3BAE1EDF6248}"/>
              </a:ext>
            </a:extLst>
          </p:cNvPr>
          <p:cNvSpPr>
            <a:spLocks noGrp="1"/>
          </p:cNvSpPr>
          <p:nvPr>
            <p:ph type="title"/>
          </p:nvPr>
        </p:nvSpPr>
        <p:spPr/>
        <p:txBody>
          <a:bodyPr/>
          <a:lstStyle/>
          <a:p>
            <a:r>
              <a:rPr lang="zh-CN" altLang="en-US" dirty="0"/>
              <a:t>工作进度大致安排</a:t>
            </a:r>
          </a:p>
        </p:txBody>
      </p:sp>
      <p:sp>
        <p:nvSpPr>
          <p:cNvPr id="4" name="灯片编号占位符 3">
            <a:extLst>
              <a:ext uri="{FF2B5EF4-FFF2-40B4-BE49-F238E27FC236}">
                <a16:creationId xmlns:a16="http://schemas.microsoft.com/office/drawing/2014/main" id="{747235C2-2C42-4272-BF30-79C1F5FF9B03}"/>
              </a:ext>
            </a:extLst>
          </p:cNvPr>
          <p:cNvSpPr>
            <a:spLocks noGrp="1"/>
          </p:cNvSpPr>
          <p:nvPr>
            <p:ph type="sldNum" sz="quarter" idx="12"/>
          </p:nvPr>
        </p:nvSpPr>
        <p:spPr/>
        <p:txBody>
          <a:bodyPr/>
          <a:lstStyle/>
          <a:p>
            <a:fld id="{F9104C0F-23FD-4844-B5A0-40235B08BF22}" type="slidenum">
              <a:rPr lang="zh-CN" altLang="en-US" smtClean="0"/>
              <a:pPr/>
              <a:t>25</a:t>
            </a:fld>
            <a:endParaRPr lang="zh-CN" altLang="en-US"/>
          </a:p>
        </p:txBody>
      </p:sp>
      <p:graphicFrame>
        <p:nvGraphicFramePr>
          <p:cNvPr id="7" name="表格 6">
            <a:extLst>
              <a:ext uri="{FF2B5EF4-FFF2-40B4-BE49-F238E27FC236}">
                <a16:creationId xmlns:a16="http://schemas.microsoft.com/office/drawing/2014/main" id="{32870911-A07F-4F9D-965A-29B41C3B7141}"/>
              </a:ext>
            </a:extLst>
          </p:cNvPr>
          <p:cNvGraphicFramePr>
            <a:graphicFrameLocks noGrp="1"/>
          </p:cNvGraphicFramePr>
          <p:nvPr/>
        </p:nvGraphicFramePr>
        <p:xfrm>
          <a:off x="609600" y="1600200"/>
          <a:ext cx="10439400" cy="4648198"/>
        </p:xfrm>
        <a:graphic>
          <a:graphicData uri="http://schemas.openxmlformats.org/drawingml/2006/table">
            <a:tbl>
              <a:tblPr firstRow="1" firstCol="1" bandRow="1">
                <a:tableStyleId>{5C22544A-7EE6-4342-B048-85BDC9FD1C3A}</a:tableStyleId>
              </a:tblPr>
              <a:tblGrid>
                <a:gridCol w="3479800">
                  <a:extLst>
                    <a:ext uri="{9D8B030D-6E8A-4147-A177-3AD203B41FA5}">
                      <a16:colId xmlns:a16="http://schemas.microsoft.com/office/drawing/2014/main" val="3221773317"/>
                    </a:ext>
                  </a:extLst>
                </a:gridCol>
                <a:gridCol w="3479800">
                  <a:extLst>
                    <a:ext uri="{9D8B030D-6E8A-4147-A177-3AD203B41FA5}">
                      <a16:colId xmlns:a16="http://schemas.microsoft.com/office/drawing/2014/main" val="854785500"/>
                    </a:ext>
                  </a:extLst>
                </a:gridCol>
                <a:gridCol w="3479800">
                  <a:extLst>
                    <a:ext uri="{9D8B030D-6E8A-4147-A177-3AD203B41FA5}">
                      <a16:colId xmlns:a16="http://schemas.microsoft.com/office/drawing/2014/main" val="1715498953"/>
                    </a:ext>
                  </a:extLst>
                </a:gridCol>
              </a:tblGrid>
              <a:tr h="244642">
                <a:tc>
                  <a:txBody>
                    <a:bodyPr/>
                    <a:lstStyle/>
                    <a:p>
                      <a:pPr algn="just">
                        <a:spcBef>
                          <a:spcPts val="600"/>
                        </a:spcBef>
                      </a:pPr>
                      <a:r>
                        <a:rPr lang="zh-CN" sz="1050" kern="100" dirty="0">
                          <a:effectLst/>
                        </a:rPr>
                        <a:t>时间</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Bef>
                          <a:spcPts val="600"/>
                        </a:spcBef>
                      </a:pPr>
                      <a:r>
                        <a:rPr lang="zh-CN" sz="1050" kern="100">
                          <a:effectLst/>
                        </a:rPr>
                        <a:t>工作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Bef>
                          <a:spcPts val="600"/>
                        </a:spcBef>
                      </a:pPr>
                      <a:r>
                        <a:rPr lang="zh-CN" sz="1050" kern="100">
                          <a:effectLst/>
                        </a:rPr>
                        <a:t>阶段性成果</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755893"/>
                  </a:ext>
                </a:extLst>
              </a:tr>
              <a:tr h="1712494">
                <a:tc>
                  <a:txBody>
                    <a:bodyPr/>
                    <a:lstStyle/>
                    <a:p>
                      <a:pPr algn="just">
                        <a:spcBef>
                          <a:spcPts val="600"/>
                        </a:spcBef>
                      </a:pPr>
                      <a:r>
                        <a:rPr lang="en-US" sz="1050" kern="100" dirty="0">
                          <a:effectLst/>
                        </a:rPr>
                        <a:t>2020.9.21-2020.11.15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了解项目的基本情况，项目的难度和难点，以及每周大概所需要投入的时间。</a:t>
                      </a:r>
                    </a:p>
                    <a:p>
                      <a:pPr algn="just"/>
                      <a:r>
                        <a:rPr lang="zh-CN" sz="1050" kern="100">
                          <a:effectLst/>
                        </a:rPr>
                        <a:t>了解项目开发环境：所需开发语言、平台等。</a:t>
                      </a:r>
                    </a:p>
                    <a:p>
                      <a:pPr algn="just"/>
                      <a:r>
                        <a:rPr lang="zh-CN" sz="1050" kern="100">
                          <a:effectLst/>
                        </a:rPr>
                        <a:t>了解地点、应该掌握的技能等。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Bef>
                          <a:spcPts val="600"/>
                        </a:spcBef>
                      </a:pPr>
                      <a:r>
                        <a:rPr lang="zh-CN" sz="1050" kern="100">
                          <a:effectLst/>
                        </a:rPr>
                        <a:t>《软件工程实践开题报告》、开题答辩</a:t>
                      </a:r>
                      <a:r>
                        <a:rPr lang="en-US" sz="1050" kern="100">
                          <a:effectLst/>
                        </a:rPr>
                        <a:t>ppt</a:t>
                      </a:r>
                      <a:r>
                        <a:rPr lang="zh-CN" sz="1050" kern="100">
                          <a:effectLst/>
                        </a:rPr>
                        <a:t>电子文档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355405"/>
                  </a:ext>
                </a:extLst>
              </a:tr>
              <a:tr h="733925">
                <a:tc>
                  <a:txBody>
                    <a:bodyPr/>
                    <a:lstStyle/>
                    <a:p>
                      <a:pPr algn="just">
                        <a:spcBef>
                          <a:spcPts val="600"/>
                        </a:spcBef>
                      </a:pPr>
                      <a:r>
                        <a:rPr lang="en-US" sz="1050" kern="100" dirty="0">
                          <a:effectLst/>
                        </a:rPr>
                        <a:t>2020.11.16-2020.12.15</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需求分析</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项目需求分析文档</a:t>
                      </a:r>
                    </a:p>
                    <a:p>
                      <a:pPr algn="just"/>
                      <a:r>
                        <a:rPr lang="zh-CN" sz="1050" kern="100">
                          <a:effectLst/>
                        </a:rPr>
                        <a:t>需求定义文档</a:t>
                      </a:r>
                    </a:p>
                    <a:p>
                      <a:pPr algn="just"/>
                      <a:r>
                        <a:rPr lang="zh-CN" sz="1050" kern="100">
                          <a:effectLst/>
                        </a:rPr>
                        <a:t>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44777784"/>
                  </a:ext>
                </a:extLst>
              </a:tr>
              <a:tr h="978568">
                <a:tc>
                  <a:txBody>
                    <a:bodyPr/>
                    <a:lstStyle/>
                    <a:p>
                      <a:pPr algn="just">
                        <a:spcBef>
                          <a:spcPts val="600"/>
                        </a:spcBef>
                      </a:pPr>
                      <a:r>
                        <a:rPr lang="en-US" sz="1050" kern="100">
                          <a:effectLst/>
                        </a:rPr>
                        <a:t>2020.12.16-2021.1.15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概要设计</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概要设计规格说明书</a:t>
                      </a:r>
                    </a:p>
                    <a:p>
                      <a:pPr algn="just"/>
                      <a:r>
                        <a:rPr lang="zh-CN" sz="1050" kern="100" dirty="0">
                          <a:effectLst/>
                        </a:rPr>
                        <a:t>数据库和数据结构设计规格说明书</a:t>
                      </a:r>
                    </a:p>
                    <a:p>
                      <a:pPr algn="just"/>
                      <a:r>
                        <a:rPr lang="zh-CN" sz="1050" kern="100" dirty="0">
                          <a:effectLst/>
                        </a:rPr>
                        <a:t>集成测试计划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96374864"/>
                  </a:ext>
                </a:extLst>
              </a:tr>
              <a:tr h="489285">
                <a:tc>
                  <a:txBody>
                    <a:bodyPr/>
                    <a:lstStyle/>
                    <a:p>
                      <a:pPr algn="just">
                        <a:spcBef>
                          <a:spcPts val="600"/>
                        </a:spcBef>
                      </a:pPr>
                      <a:r>
                        <a:rPr lang="en-US" sz="1050" kern="100">
                          <a:effectLst/>
                        </a:rPr>
                        <a:t>2021.1.16-2021.3.16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详细设计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详细设计规格说明书</a:t>
                      </a:r>
                    </a:p>
                    <a:p>
                      <a:pPr algn="just"/>
                      <a:r>
                        <a:rPr lang="zh-CN" sz="1050" kern="100" dirty="0">
                          <a:effectLst/>
                        </a:rPr>
                        <a:t>单元测试计划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08376663"/>
                  </a:ext>
                </a:extLst>
              </a:tr>
              <a:tr h="244642">
                <a:tc>
                  <a:txBody>
                    <a:bodyPr/>
                    <a:lstStyle/>
                    <a:p>
                      <a:pPr algn="just">
                        <a:spcBef>
                          <a:spcPts val="600"/>
                        </a:spcBef>
                      </a:pPr>
                      <a:r>
                        <a:rPr lang="en-US" sz="1050" kern="100">
                          <a:effectLst/>
                        </a:rPr>
                        <a:t>2021.3.16-2021.4.20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编码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代码以及可运行程序</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23260668"/>
                  </a:ext>
                </a:extLst>
              </a:tr>
              <a:tr h="244642">
                <a:tc>
                  <a:txBody>
                    <a:bodyPr/>
                    <a:lstStyle/>
                    <a:p>
                      <a:pPr algn="just">
                        <a:spcBef>
                          <a:spcPts val="600"/>
                        </a:spcBef>
                      </a:pPr>
                      <a:r>
                        <a:rPr lang="en-US" sz="1050" kern="100">
                          <a:effectLst/>
                        </a:rPr>
                        <a:t>2021.4.20-</a:t>
                      </a:r>
                      <a:r>
                        <a:rPr lang="zh-CN" sz="1050" kern="100">
                          <a:effectLst/>
                        </a:rPr>
                        <a:t>结题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测试</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可交付的应用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97638741"/>
                  </a:ext>
                </a:extLst>
              </a:tr>
            </a:tbl>
          </a:graphicData>
        </a:graphic>
      </p:graphicFrame>
    </p:spTree>
    <p:extLst>
      <p:ext uri="{BB962C8B-B14F-4D97-AF65-F5344CB8AC3E}">
        <p14:creationId xmlns:p14="http://schemas.microsoft.com/office/powerpoint/2010/main" val="2454122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9F96C-8C9B-4DB8-B173-B8D72B287271}"/>
              </a:ext>
            </a:extLst>
          </p:cNvPr>
          <p:cNvSpPr>
            <a:spLocks noGrp="1"/>
          </p:cNvSpPr>
          <p:nvPr>
            <p:ph type="title"/>
          </p:nvPr>
        </p:nvSpPr>
        <p:spPr/>
        <p:txBody>
          <a:bodyPr/>
          <a:lstStyle/>
          <a:p>
            <a:r>
              <a:rPr lang="zh-CN" altLang="en-US" dirty="0"/>
              <a:t>学生用例</a:t>
            </a:r>
          </a:p>
        </p:txBody>
      </p:sp>
      <p:sp>
        <p:nvSpPr>
          <p:cNvPr id="4" name="灯片编号占位符 3">
            <a:extLst>
              <a:ext uri="{FF2B5EF4-FFF2-40B4-BE49-F238E27FC236}">
                <a16:creationId xmlns:a16="http://schemas.microsoft.com/office/drawing/2014/main" id="{E51D062F-4228-4251-8A26-9A39A5A6DD1E}"/>
              </a:ext>
            </a:extLst>
          </p:cNvPr>
          <p:cNvSpPr>
            <a:spLocks noGrp="1"/>
          </p:cNvSpPr>
          <p:nvPr>
            <p:ph type="sldNum" sz="quarter" idx="12"/>
          </p:nvPr>
        </p:nvSpPr>
        <p:spPr/>
        <p:txBody>
          <a:bodyPr/>
          <a:lstStyle/>
          <a:p>
            <a:fld id="{F9104C0F-23FD-4844-B5A0-40235B08BF22}" type="slidenum">
              <a:rPr lang="zh-CN" altLang="en-US" smtClean="0"/>
              <a:pPr/>
              <a:t>26</a:t>
            </a:fld>
            <a:endParaRPr lang="zh-CN" altLang="en-US"/>
          </a:p>
        </p:txBody>
      </p:sp>
      <p:sp>
        <p:nvSpPr>
          <p:cNvPr id="5" name="Rectangle 2">
            <a:extLst>
              <a:ext uri="{FF2B5EF4-FFF2-40B4-BE49-F238E27FC236}">
                <a16:creationId xmlns:a16="http://schemas.microsoft.com/office/drawing/2014/main" id="{D613D6AD-D3DD-461B-9A00-398BEDA71C9A}"/>
              </a:ext>
            </a:extLst>
          </p:cNvPr>
          <p:cNvSpPr>
            <a:spLocks noChangeArrowheads="1"/>
          </p:cNvSpPr>
          <p:nvPr/>
        </p:nvSpPr>
        <p:spPr bwMode="auto">
          <a:xfrm>
            <a:off x="2514599" y="1981199"/>
            <a:ext cx="183733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E8700BFF-996B-422C-93B4-8A3E8E912CE2}"/>
              </a:ext>
            </a:extLst>
          </p:cNvPr>
          <p:cNvGraphicFramePr>
            <a:graphicFrameLocks noChangeAspect="1"/>
          </p:cNvGraphicFramePr>
          <p:nvPr>
            <p:extLst>
              <p:ext uri="{D42A27DB-BD31-4B8C-83A1-F6EECF244321}">
                <p14:modId xmlns:p14="http://schemas.microsoft.com/office/powerpoint/2010/main" val="4236808880"/>
              </p:ext>
            </p:extLst>
          </p:nvPr>
        </p:nvGraphicFramePr>
        <p:xfrm>
          <a:off x="2514600" y="1981200"/>
          <a:ext cx="5638800" cy="3813426"/>
        </p:xfrm>
        <a:graphic>
          <a:graphicData uri="http://schemas.openxmlformats.org/presentationml/2006/ole">
            <mc:AlternateContent xmlns:mc="http://schemas.openxmlformats.org/markup-compatibility/2006">
              <mc:Choice xmlns:v="urn:schemas-microsoft-com:vml" Requires="v">
                <p:oleObj spid="_x0000_s9224" name="Visio" r:id="rId3" imgW="5829408" imgH="3939458" progId="Visio.Drawing.15">
                  <p:embed/>
                </p:oleObj>
              </mc:Choice>
              <mc:Fallback>
                <p:oleObj name="Visio" r:id="rId3" imgW="5829408" imgH="393945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981200"/>
                        <a:ext cx="5638800" cy="3813426"/>
                      </a:xfrm>
                      <a:prstGeom prst="rect">
                        <a:avLst/>
                      </a:prstGeom>
                      <a:noFill/>
                    </p:spPr>
                  </p:pic>
                </p:oleObj>
              </mc:Fallback>
            </mc:AlternateContent>
          </a:graphicData>
        </a:graphic>
      </p:graphicFrame>
    </p:spTree>
    <p:extLst>
      <p:ext uri="{BB962C8B-B14F-4D97-AF65-F5344CB8AC3E}">
        <p14:creationId xmlns:p14="http://schemas.microsoft.com/office/powerpoint/2010/main" val="3482328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3081A-840F-41B7-92C1-2DA64F250923}"/>
              </a:ext>
            </a:extLst>
          </p:cNvPr>
          <p:cNvSpPr>
            <a:spLocks noGrp="1"/>
          </p:cNvSpPr>
          <p:nvPr>
            <p:ph type="title"/>
          </p:nvPr>
        </p:nvSpPr>
        <p:spPr/>
        <p:txBody>
          <a:bodyPr/>
          <a:lstStyle/>
          <a:p>
            <a:r>
              <a:rPr lang="zh-CN" altLang="en-US" dirty="0"/>
              <a:t>教师用例图</a:t>
            </a:r>
          </a:p>
        </p:txBody>
      </p:sp>
      <p:sp>
        <p:nvSpPr>
          <p:cNvPr id="4" name="灯片编号占位符 3">
            <a:extLst>
              <a:ext uri="{FF2B5EF4-FFF2-40B4-BE49-F238E27FC236}">
                <a16:creationId xmlns:a16="http://schemas.microsoft.com/office/drawing/2014/main" id="{DCDCE893-F0E7-44F7-9D2F-94A2182189CD}"/>
              </a:ext>
            </a:extLst>
          </p:cNvPr>
          <p:cNvSpPr>
            <a:spLocks noGrp="1"/>
          </p:cNvSpPr>
          <p:nvPr>
            <p:ph type="sldNum" sz="quarter" idx="12"/>
          </p:nvPr>
        </p:nvSpPr>
        <p:spPr/>
        <p:txBody>
          <a:bodyPr/>
          <a:lstStyle/>
          <a:p>
            <a:fld id="{F9104C0F-23FD-4844-B5A0-40235B08BF22}" type="slidenum">
              <a:rPr lang="zh-CN" altLang="en-US" smtClean="0"/>
              <a:pPr/>
              <a:t>27</a:t>
            </a:fld>
            <a:endParaRPr lang="zh-CN" altLang="en-US"/>
          </a:p>
        </p:txBody>
      </p:sp>
      <p:sp>
        <p:nvSpPr>
          <p:cNvPr id="5" name="Rectangle 2">
            <a:extLst>
              <a:ext uri="{FF2B5EF4-FFF2-40B4-BE49-F238E27FC236}">
                <a16:creationId xmlns:a16="http://schemas.microsoft.com/office/drawing/2014/main" id="{2DED6EAE-E2BF-44E3-9F15-48D43C263DFC}"/>
              </a:ext>
            </a:extLst>
          </p:cNvPr>
          <p:cNvSpPr>
            <a:spLocks noChangeArrowheads="1"/>
          </p:cNvSpPr>
          <p:nvPr/>
        </p:nvSpPr>
        <p:spPr bwMode="auto">
          <a:xfrm>
            <a:off x="2971800" y="1905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D882D0E7-05C7-4F3D-8673-3838F6D56C6E}"/>
              </a:ext>
            </a:extLst>
          </p:cNvPr>
          <p:cNvGraphicFramePr>
            <a:graphicFrameLocks noChangeAspect="1"/>
          </p:cNvGraphicFramePr>
          <p:nvPr>
            <p:extLst>
              <p:ext uri="{D42A27DB-BD31-4B8C-83A1-F6EECF244321}">
                <p14:modId xmlns:p14="http://schemas.microsoft.com/office/powerpoint/2010/main" val="3089240893"/>
              </p:ext>
            </p:extLst>
          </p:nvPr>
        </p:nvGraphicFramePr>
        <p:xfrm>
          <a:off x="2971800" y="1905000"/>
          <a:ext cx="4289425" cy="3940175"/>
        </p:xfrm>
        <a:graphic>
          <a:graphicData uri="http://schemas.openxmlformats.org/presentationml/2006/ole">
            <mc:AlternateContent xmlns:mc="http://schemas.openxmlformats.org/markup-compatibility/2006">
              <mc:Choice xmlns:v="urn:schemas-microsoft-com:vml" Requires="v">
                <p:oleObj spid="_x0000_s6159" name="Visio" r:id="rId3" imgW="6728679" imgH="6195184" progId="Visio.Drawing.15">
                  <p:embed/>
                </p:oleObj>
              </mc:Choice>
              <mc:Fallback>
                <p:oleObj name="Visio" r:id="rId3" imgW="6728679" imgH="619518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905000"/>
                        <a:ext cx="4289425" cy="394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89348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BFB88-4BAC-40E3-BF90-2F641BAFE978}"/>
              </a:ext>
            </a:extLst>
          </p:cNvPr>
          <p:cNvSpPr>
            <a:spLocks noGrp="1"/>
          </p:cNvSpPr>
          <p:nvPr>
            <p:ph type="title"/>
          </p:nvPr>
        </p:nvSpPr>
        <p:spPr/>
        <p:txBody>
          <a:bodyPr/>
          <a:lstStyle/>
          <a:p>
            <a:r>
              <a:rPr lang="zh-CN" altLang="en-US" dirty="0"/>
              <a:t>用例描述</a:t>
            </a:r>
          </a:p>
        </p:txBody>
      </p:sp>
      <p:sp>
        <p:nvSpPr>
          <p:cNvPr id="4" name="灯片编号占位符 3">
            <a:extLst>
              <a:ext uri="{FF2B5EF4-FFF2-40B4-BE49-F238E27FC236}">
                <a16:creationId xmlns:a16="http://schemas.microsoft.com/office/drawing/2014/main" id="{3F711606-EBE7-4FDA-A6DC-AD95E02DC44A}"/>
              </a:ext>
            </a:extLst>
          </p:cNvPr>
          <p:cNvSpPr>
            <a:spLocks noGrp="1"/>
          </p:cNvSpPr>
          <p:nvPr>
            <p:ph type="sldNum" sz="quarter" idx="12"/>
          </p:nvPr>
        </p:nvSpPr>
        <p:spPr/>
        <p:txBody>
          <a:bodyPr/>
          <a:lstStyle/>
          <a:p>
            <a:fld id="{F9104C0F-23FD-4844-B5A0-40235B08BF22}" type="slidenum">
              <a:rPr lang="zh-CN" altLang="en-US" smtClean="0"/>
              <a:pPr/>
              <a:t>28</a:t>
            </a:fld>
            <a:endParaRPr lang="zh-CN" altLang="en-US"/>
          </a:p>
        </p:txBody>
      </p:sp>
      <p:sp>
        <p:nvSpPr>
          <p:cNvPr id="7" name="Rectangle 4">
            <a:extLst>
              <a:ext uri="{FF2B5EF4-FFF2-40B4-BE49-F238E27FC236}">
                <a16:creationId xmlns:a16="http://schemas.microsoft.com/office/drawing/2014/main" id="{16662EBE-B6B7-4B69-8F71-50ACEE887E3F}"/>
              </a:ext>
            </a:extLst>
          </p:cNvPr>
          <p:cNvSpPr>
            <a:spLocks noChangeArrowheads="1"/>
          </p:cNvSpPr>
          <p:nvPr/>
        </p:nvSpPr>
        <p:spPr bwMode="auto">
          <a:xfrm>
            <a:off x="2793999" y="2057399"/>
            <a:ext cx="1936650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表格 8">
            <a:extLst>
              <a:ext uri="{FF2B5EF4-FFF2-40B4-BE49-F238E27FC236}">
                <a16:creationId xmlns:a16="http://schemas.microsoft.com/office/drawing/2014/main" id="{0A76695E-2065-4960-A4BF-8429BFBA3654}"/>
              </a:ext>
            </a:extLst>
          </p:cNvPr>
          <p:cNvGraphicFramePr>
            <a:graphicFrameLocks noGrp="1"/>
          </p:cNvGraphicFramePr>
          <p:nvPr>
            <p:extLst>
              <p:ext uri="{D42A27DB-BD31-4B8C-83A1-F6EECF244321}">
                <p14:modId xmlns:p14="http://schemas.microsoft.com/office/powerpoint/2010/main" val="2100996425"/>
              </p:ext>
            </p:extLst>
          </p:nvPr>
        </p:nvGraphicFramePr>
        <p:xfrm>
          <a:off x="40341" y="1146097"/>
          <a:ext cx="3048000" cy="800100"/>
        </p:xfrm>
        <a:graphic>
          <a:graphicData uri="http://schemas.openxmlformats.org/drawingml/2006/table">
            <a:tbl>
              <a:tblPr firstRow="1" firstCol="1" bandRow="1"/>
              <a:tblGrid>
                <a:gridCol w="822875">
                  <a:extLst>
                    <a:ext uri="{9D8B030D-6E8A-4147-A177-3AD203B41FA5}">
                      <a16:colId xmlns:a16="http://schemas.microsoft.com/office/drawing/2014/main" val="1185006849"/>
                    </a:ext>
                  </a:extLst>
                </a:gridCol>
                <a:gridCol w="2225125">
                  <a:extLst>
                    <a:ext uri="{9D8B030D-6E8A-4147-A177-3AD203B41FA5}">
                      <a16:colId xmlns:a16="http://schemas.microsoft.com/office/drawing/2014/main" val="3453982079"/>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浏览课程介绍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9499237"/>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用户登陆网站后可以看到课程介绍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51997"/>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4680345"/>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3433938"/>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网站首页显示课程介绍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448304"/>
                  </a:ext>
                </a:extLst>
              </a:tr>
            </a:tbl>
          </a:graphicData>
        </a:graphic>
      </p:graphicFrame>
      <p:graphicFrame>
        <p:nvGraphicFramePr>
          <p:cNvPr id="10" name="表格 9">
            <a:extLst>
              <a:ext uri="{FF2B5EF4-FFF2-40B4-BE49-F238E27FC236}">
                <a16:creationId xmlns:a16="http://schemas.microsoft.com/office/drawing/2014/main" id="{3ADC65DF-3DE8-4B29-88A3-06A01D0A1E2D}"/>
              </a:ext>
            </a:extLst>
          </p:cNvPr>
          <p:cNvGraphicFramePr>
            <a:graphicFrameLocks noGrp="1"/>
          </p:cNvGraphicFramePr>
          <p:nvPr>
            <p:extLst>
              <p:ext uri="{D42A27DB-BD31-4B8C-83A1-F6EECF244321}">
                <p14:modId xmlns:p14="http://schemas.microsoft.com/office/powerpoint/2010/main" val="538657285"/>
              </p:ext>
            </p:extLst>
          </p:nvPr>
        </p:nvGraphicFramePr>
        <p:xfrm>
          <a:off x="3200400" y="1155400"/>
          <a:ext cx="3048000" cy="1440180"/>
        </p:xfrm>
        <a:graphic>
          <a:graphicData uri="http://schemas.openxmlformats.org/drawingml/2006/table">
            <a:tbl>
              <a:tblPr firstRow="1" firstCol="1" bandRow="1"/>
              <a:tblGrid>
                <a:gridCol w="838199">
                  <a:extLst>
                    <a:ext uri="{9D8B030D-6E8A-4147-A177-3AD203B41FA5}">
                      <a16:colId xmlns:a16="http://schemas.microsoft.com/office/drawing/2014/main" val="4086017964"/>
                    </a:ext>
                  </a:extLst>
                </a:gridCol>
                <a:gridCol w="2209801">
                  <a:extLst>
                    <a:ext uri="{9D8B030D-6E8A-4147-A177-3AD203B41FA5}">
                      <a16:colId xmlns:a16="http://schemas.microsoft.com/office/drawing/2014/main" val="311985797"/>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下载资料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4511744"/>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用户从网站上选择资料并下载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6301806"/>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31520"/>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包含“浏览资料”用例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0536212"/>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5571261"/>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用户选择下载资料选项</a:t>
                      </a:r>
                    </a:p>
                    <a:p>
                      <a:pPr algn="just"/>
                      <a:r>
                        <a:rPr lang="zh-CN" sz="1050" kern="100" dirty="0">
                          <a:effectLst/>
                          <a:latin typeface="Times New Roman" panose="02020603050405020304" pitchFamily="18" charset="0"/>
                          <a:ea typeface="宋体" panose="02010600030101010101" pitchFamily="2" charset="-122"/>
                        </a:rPr>
                        <a:t>包括“浏览资料”用例</a:t>
                      </a:r>
                    </a:p>
                    <a:p>
                      <a:pPr algn="just"/>
                      <a:r>
                        <a:rPr lang="zh-CN" sz="1050" kern="100" dirty="0">
                          <a:effectLst/>
                          <a:latin typeface="Times New Roman" panose="02020603050405020304" pitchFamily="18" charset="0"/>
                          <a:ea typeface="宋体" panose="02010600030101010101" pitchFamily="2" charset="-122"/>
                        </a:rPr>
                        <a:t>用户选择一个资料点击下载</a:t>
                      </a:r>
                    </a:p>
                    <a:p>
                      <a:pPr algn="just"/>
                      <a:r>
                        <a:rPr lang="zh-CN" sz="1050" kern="100" dirty="0">
                          <a:effectLst/>
                          <a:latin typeface="Times New Roman" panose="02020603050405020304" pitchFamily="18" charset="0"/>
                          <a:ea typeface="宋体" panose="02010600030101010101" pitchFamily="2" charset="-122"/>
                        </a:rPr>
                        <a:t>系统通过浏览器向用户发送该文件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2347751"/>
                  </a:ext>
                </a:extLst>
              </a:tr>
            </a:tbl>
          </a:graphicData>
        </a:graphic>
      </p:graphicFrame>
      <p:graphicFrame>
        <p:nvGraphicFramePr>
          <p:cNvPr id="11" name="表格 10">
            <a:extLst>
              <a:ext uri="{FF2B5EF4-FFF2-40B4-BE49-F238E27FC236}">
                <a16:creationId xmlns:a16="http://schemas.microsoft.com/office/drawing/2014/main" id="{649F04DA-F5B4-4AB3-875C-5679D3C22690}"/>
              </a:ext>
            </a:extLst>
          </p:cNvPr>
          <p:cNvGraphicFramePr>
            <a:graphicFrameLocks noGrp="1"/>
          </p:cNvGraphicFramePr>
          <p:nvPr>
            <p:extLst>
              <p:ext uri="{D42A27DB-BD31-4B8C-83A1-F6EECF244321}">
                <p14:modId xmlns:p14="http://schemas.microsoft.com/office/powerpoint/2010/main" val="2409803659"/>
              </p:ext>
            </p:extLst>
          </p:nvPr>
        </p:nvGraphicFramePr>
        <p:xfrm>
          <a:off x="6324600" y="1169869"/>
          <a:ext cx="2727008" cy="800100"/>
        </p:xfrm>
        <a:graphic>
          <a:graphicData uri="http://schemas.openxmlformats.org/drawingml/2006/table">
            <a:tbl>
              <a:tblPr firstRow="1" firstCol="1" bandRow="1"/>
              <a:tblGrid>
                <a:gridCol w="745807">
                  <a:extLst>
                    <a:ext uri="{9D8B030D-6E8A-4147-A177-3AD203B41FA5}">
                      <a16:colId xmlns:a16="http://schemas.microsoft.com/office/drawing/2014/main" val="2768228889"/>
                    </a:ext>
                  </a:extLst>
                </a:gridCol>
                <a:gridCol w="1981201">
                  <a:extLst>
                    <a:ext uri="{9D8B030D-6E8A-4147-A177-3AD203B41FA5}">
                      <a16:colId xmlns:a16="http://schemas.microsoft.com/office/drawing/2014/main" val="3322517452"/>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浏览资料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407002"/>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网站展示所有储存的资料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29436"/>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0404914"/>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2168044"/>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系统向用户展示所有的资料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2667586"/>
                  </a:ext>
                </a:extLst>
              </a:tr>
            </a:tbl>
          </a:graphicData>
        </a:graphic>
      </p:graphicFrame>
      <p:graphicFrame>
        <p:nvGraphicFramePr>
          <p:cNvPr id="12" name="表格 11">
            <a:extLst>
              <a:ext uri="{FF2B5EF4-FFF2-40B4-BE49-F238E27FC236}">
                <a16:creationId xmlns:a16="http://schemas.microsoft.com/office/drawing/2014/main" id="{E27E2627-2B93-4CDA-80FB-EAC9586C554D}"/>
              </a:ext>
            </a:extLst>
          </p:cNvPr>
          <p:cNvGraphicFramePr>
            <a:graphicFrameLocks noGrp="1"/>
          </p:cNvGraphicFramePr>
          <p:nvPr>
            <p:extLst>
              <p:ext uri="{D42A27DB-BD31-4B8C-83A1-F6EECF244321}">
                <p14:modId xmlns:p14="http://schemas.microsoft.com/office/powerpoint/2010/main" val="3270272732"/>
              </p:ext>
            </p:extLst>
          </p:nvPr>
        </p:nvGraphicFramePr>
        <p:xfrm>
          <a:off x="9136773" y="1174351"/>
          <a:ext cx="3014886" cy="1280160"/>
        </p:xfrm>
        <a:graphic>
          <a:graphicData uri="http://schemas.openxmlformats.org/drawingml/2006/table">
            <a:tbl>
              <a:tblPr firstRow="1" firstCol="1" bandRow="1"/>
              <a:tblGrid>
                <a:gridCol w="689645">
                  <a:extLst>
                    <a:ext uri="{9D8B030D-6E8A-4147-A177-3AD203B41FA5}">
                      <a16:colId xmlns:a16="http://schemas.microsoft.com/office/drawing/2014/main" val="186518840"/>
                    </a:ext>
                  </a:extLst>
                </a:gridCol>
                <a:gridCol w="2325241">
                  <a:extLst>
                    <a:ext uri="{9D8B030D-6E8A-4147-A177-3AD203B41FA5}">
                      <a16:colId xmlns:a16="http://schemas.microsoft.com/office/drawing/2014/main" val="458882669"/>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查看讨论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4062155"/>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用户登陆网站后可以看到最新的讨论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579136"/>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350301"/>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9537105"/>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用户选择查看讨论选项</a:t>
                      </a:r>
                    </a:p>
                    <a:p>
                      <a:pPr algn="just"/>
                      <a:r>
                        <a:rPr lang="zh-CN" sz="1050" kern="100" dirty="0">
                          <a:effectLst/>
                          <a:latin typeface="Times New Roman" panose="02020603050405020304" pitchFamily="18" charset="0"/>
                          <a:ea typeface="宋体" panose="02010600030101010101" pitchFamily="2" charset="-122"/>
                        </a:rPr>
                        <a:t>系统按时间排序展示所有讨论</a:t>
                      </a:r>
                    </a:p>
                    <a:p>
                      <a:pPr algn="just"/>
                      <a:r>
                        <a:rPr lang="zh-CN" sz="1050" kern="100" dirty="0">
                          <a:effectLst/>
                          <a:latin typeface="Times New Roman" panose="02020603050405020304" pitchFamily="18" charset="0"/>
                          <a:ea typeface="宋体" panose="02010600030101010101" pitchFamily="2" charset="-122"/>
                        </a:rPr>
                        <a:t>系统显示添加讨论，回复讨论的选项</a:t>
                      </a:r>
                    </a:p>
                    <a:p>
                      <a:pPr algn="just"/>
                      <a:r>
                        <a:rPr lang="en-US" sz="1050" kern="100" dirty="0">
                          <a:effectLst/>
                          <a:latin typeface="Times New Roman" panose="02020603050405020304" pitchFamily="18" charset="0"/>
                          <a:ea typeface="宋体" panose="02010600030101010101" pitchFamily="2" charset="-122"/>
                        </a:rPr>
                        <a:t>&lt;&lt;</a:t>
                      </a:r>
                      <a:r>
                        <a:rPr lang="zh-CN" sz="1050" kern="100" dirty="0">
                          <a:effectLst/>
                          <a:latin typeface="Times New Roman" panose="02020603050405020304" pitchFamily="18" charset="0"/>
                          <a:ea typeface="宋体" panose="02010600030101010101" pitchFamily="2" charset="-122"/>
                        </a:rPr>
                        <a:t>其他操作</a:t>
                      </a:r>
                      <a:r>
                        <a:rPr lang="en-US" sz="1050" kern="100" dirty="0">
                          <a:effectLst/>
                          <a:latin typeface="Times New Roman" panose="02020603050405020304" pitchFamily="18" charset="0"/>
                          <a:ea typeface="宋体" panose="02010600030101010101" pitchFamily="2" charset="-122"/>
                        </a:rPr>
                        <a:t>&gt;&gt;</a:t>
                      </a:r>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4988270"/>
                  </a:ext>
                </a:extLst>
              </a:tr>
            </a:tbl>
          </a:graphicData>
        </a:graphic>
      </p:graphicFrame>
      <p:graphicFrame>
        <p:nvGraphicFramePr>
          <p:cNvPr id="14" name="表格 13">
            <a:extLst>
              <a:ext uri="{FF2B5EF4-FFF2-40B4-BE49-F238E27FC236}">
                <a16:creationId xmlns:a16="http://schemas.microsoft.com/office/drawing/2014/main" id="{323DA2FB-26E4-4E39-8024-0C444E157ECA}"/>
              </a:ext>
            </a:extLst>
          </p:cNvPr>
          <p:cNvGraphicFramePr>
            <a:graphicFrameLocks noGrp="1"/>
          </p:cNvGraphicFramePr>
          <p:nvPr>
            <p:extLst>
              <p:ext uri="{D42A27DB-BD31-4B8C-83A1-F6EECF244321}">
                <p14:modId xmlns:p14="http://schemas.microsoft.com/office/powerpoint/2010/main" val="2530638882"/>
              </p:ext>
            </p:extLst>
          </p:nvPr>
        </p:nvGraphicFramePr>
        <p:xfrm>
          <a:off x="40341" y="2708910"/>
          <a:ext cx="2803208" cy="1440180"/>
        </p:xfrm>
        <a:graphic>
          <a:graphicData uri="http://schemas.openxmlformats.org/drawingml/2006/table">
            <a:tbl>
              <a:tblPr firstRow="1" firstCol="1" bandRow="1"/>
              <a:tblGrid>
                <a:gridCol w="898207">
                  <a:extLst>
                    <a:ext uri="{9D8B030D-6E8A-4147-A177-3AD203B41FA5}">
                      <a16:colId xmlns:a16="http://schemas.microsoft.com/office/drawing/2014/main" val="1322928337"/>
                    </a:ext>
                  </a:extLst>
                </a:gridCol>
                <a:gridCol w="1905001">
                  <a:extLst>
                    <a:ext uri="{9D8B030D-6E8A-4147-A177-3AD203B41FA5}">
                      <a16:colId xmlns:a16="http://schemas.microsoft.com/office/drawing/2014/main" val="1682333568"/>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添加讨论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436736"/>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用户添加讨论至系统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7094404"/>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295128"/>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扩展查看讨论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7142381"/>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用户选择了查看讨论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9758875"/>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用户点击添加讨论</a:t>
                      </a:r>
                    </a:p>
                    <a:p>
                      <a:pPr algn="just"/>
                      <a:r>
                        <a:rPr lang="zh-CN" sz="1050" kern="100" dirty="0">
                          <a:effectLst/>
                          <a:latin typeface="Times New Roman" panose="02020603050405020304" pitchFamily="18" charset="0"/>
                          <a:ea typeface="宋体" panose="02010600030101010101" pitchFamily="2" charset="-122"/>
                        </a:rPr>
                        <a:t>系统提供新讨论所需的信息框</a:t>
                      </a:r>
                    </a:p>
                    <a:p>
                      <a:pPr algn="just"/>
                      <a:r>
                        <a:rPr lang="zh-CN" sz="1050" kern="100" dirty="0">
                          <a:effectLst/>
                          <a:latin typeface="Times New Roman" panose="02020603050405020304" pitchFamily="18" charset="0"/>
                          <a:ea typeface="宋体" panose="02010600030101010101" pitchFamily="2" charset="-122"/>
                        </a:rPr>
                        <a:t>用户输入信息，点击添加</a:t>
                      </a:r>
                    </a:p>
                    <a:p>
                      <a:pPr algn="just"/>
                      <a:r>
                        <a:rPr lang="zh-CN" sz="1050" kern="100" dirty="0">
                          <a:effectLst/>
                          <a:latin typeface="Times New Roman" panose="02020603050405020304" pitchFamily="18" charset="0"/>
                          <a:ea typeface="宋体" panose="02010600030101010101" pitchFamily="2" charset="-122"/>
                        </a:rPr>
                        <a:t>系统创建该讨论至后台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779290"/>
                  </a:ext>
                </a:extLst>
              </a:tr>
            </a:tbl>
          </a:graphicData>
        </a:graphic>
      </p:graphicFrame>
      <p:graphicFrame>
        <p:nvGraphicFramePr>
          <p:cNvPr id="15" name="表格 14">
            <a:extLst>
              <a:ext uri="{FF2B5EF4-FFF2-40B4-BE49-F238E27FC236}">
                <a16:creationId xmlns:a16="http://schemas.microsoft.com/office/drawing/2014/main" id="{EF4CC49B-00DF-4433-AF73-CE4AF4CB3802}"/>
              </a:ext>
            </a:extLst>
          </p:cNvPr>
          <p:cNvGraphicFramePr>
            <a:graphicFrameLocks noGrp="1"/>
          </p:cNvGraphicFramePr>
          <p:nvPr>
            <p:extLst>
              <p:ext uri="{D42A27DB-BD31-4B8C-83A1-F6EECF244321}">
                <p14:modId xmlns:p14="http://schemas.microsoft.com/office/powerpoint/2010/main" val="114155309"/>
              </p:ext>
            </p:extLst>
          </p:nvPr>
        </p:nvGraphicFramePr>
        <p:xfrm>
          <a:off x="3060699" y="3020025"/>
          <a:ext cx="2803209" cy="1440180"/>
        </p:xfrm>
        <a:graphic>
          <a:graphicData uri="http://schemas.openxmlformats.org/drawingml/2006/table">
            <a:tbl>
              <a:tblPr firstRow="1" firstCol="1" bandRow="1"/>
              <a:tblGrid>
                <a:gridCol w="761999">
                  <a:extLst>
                    <a:ext uri="{9D8B030D-6E8A-4147-A177-3AD203B41FA5}">
                      <a16:colId xmlns:a16="http://schemas.microsoft.com/office/drawing/2014/main" val="4152314056"/>
                    </a:ext>
                  </a:extLst>
                </a:gridCol>
                <a:gridCol w="2041210">
                  <a:extLst>
                    <a:ext uri="{9D8B030D-6E8A-4147-A177-3AD203B41FA5}">
                      <a16:colId xmlns:a16="http://schemas.microsoft.com/office/drawing/2014/main" val="2541914952"/>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回复讨论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248334"/>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用户回复某条讨论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8462858"/>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851487"/>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扩展查看讨论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2643087"/>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用户选择了查看讨论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5994451"/>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用户点击回复讨论</a:t>
                      </a:r>
                    </a:p>
                    <a:p>
                      <a:pPr algn="just"/>
                      <a:r>
                        <a:rPr lang="zh-CN" sz="1050" kern="100" dirty="0">
                          <a:effectLst/>
                          <a:latin typeface="Times New Roman" panose="02020603050405020304" pitchFamily="18" charset="0"/>
                          <a:ea typeface="宋体" panose="02010600030101010101" pitchFamily="2" charset="-122"/>
                        </a:rPr>
                        <a:t>系统提供回复讨论所需的信息框</a:t>
                      </a:r>
                    </a:p>
                    <a:p>
                      <a:pPr algn="just"/>
                      <a:r>
                        <a:rPr lang="zh-CN" sz="1050" kern="100" dirty="0">
                          <a:effectLst/>
                          <a:latin typeface="Times New Roman" panose="02020603050405020304" pitchFamily="18" charset="0"/>
                          <a:ea typeface="宋体" panose="02010600030101010101" pitchFamily="2" charset="-122"/>
                        </a:rPr>
                        <a:t>用户输入信息，点击回复</a:t>
                      </a:r>
                    </a:p>
                    <a:p>
                      <a:pPr algn="just"/>
                      <a:r>
                        <a:rPr lang="zh-CN" sz="1050" kern="100" dirty="0">
                          <a:effectLst/>
                          <a:latin typeface="Times New Roman" panose="02020603050405020304" pitchFamily="18" charset="0"/>
                          <a:ea typeface="宋体" panose="02010600030101010101" pitchFamily="2" charset="-122"/>
                        </a:rPr>
                        <a:t>系统将回复链接到该讨论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843697"/>
                  </a:ext>
                </a:extLst>
              </a:tr>
            </a:tbl>
          </a:graphicData>
        </a:graphic>
      </p:graphicFrame>
      <p:graphicFrame>
        <p:nvGraphicFramePr>
          <p:cNvPr id="16" name="表格 15">
            <a:extLst>
              <a:ext uri="{FF2B5EF4-FFF2-40B4-BE49-F238E27FC236}">
                <a16:creationId xmlns:a16="http://schemas.microsoft.com/office/drawing/2014/main" id="{53B720D6-B826-4370-A3A5-0C72E7175933}"/>
              </a:ext>
            </a:extLst>
          </p:cNvPr>
          <p:cNvGraphicFramePr>
            <a:graphicFrameLocks noGrp="1"/>
          </p:cNvGraphicFramePr>
          <p:nvPr>
            <p:extLst>
              <p:ext uri="{D42A27DB-BD31-4B8C-83A1-F6EECF244321}">
                <p14:modId xmlns:p14="http://schemas.microsoft.com/office/powerpoint/2010/main" val="998111338"/>
              </p:ext>
            </p:extLst>
          </p:nvPr>
        </p:nvGraphicFramePr>
        <p:xfrm>
          <a:off x="6096000" y="3184774"/>
          <a:ext cx="2870402" cy="1280160"/>
        </p:xfrm>
        <a:graphic>
          <a:graphicData uri="http://schemas.openxmlformats.org/drawingml/2006/table">
            <a:tbl>
              <a:tblPr firstRow="1" firstCol="1" bandRow="1"/>
              <a:tblGrid>
                <a:gridCol w="686001">
                  <a:extLst>
                    <a:ext uri="{9D8B030D-6E8A-4147-A177-3AD203B41FA5}">
                      <a16:colId xmlns:a16="http://schemas.microsoft.com/office/drawing/2014/main" val="227611232"/>
                    </a:ext>
                  </a:extLst>
                </a:gridCol>
                <a:gridCol w="2184401">
                  <a:extLst>
                    <a:ext uri="{9D8B030D-6E8A-4147-A177-3AD203B41FA5}">
                      <a16:colId xmlns:a16="http://schemas.microsoft.com/office/drawing/2014/main" val="2468769752"/>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上传作业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3472738"/>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用户将本地的作业文件上传至网站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9337686"/>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0858570"/>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9000669"/>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用户选择上传作业选项</a:t>
                      </a:r>
                    </a:p>
                    <a:p>
                      <a:pPr algn="just"/>
                      <a:r>
                        <a:rPr lang="zh-CN" sz="1050" kern="100" dirty="0">
                          <a:effectLst/>
                          <a:latin typeface="Times New Roman" panose="02020603050405020304" pitchFamily="18" charset="0"/>
                          <a:ea typeface="宋体" panose="02010600030101010101" pitchFamily="2" charset="-122"/>
                        </a:rPr>
                        <a:t>系统显示选择文件选项</a:t>
                      </a:r>
                    </a:p>
                    <a:p>
                      <a:pPr algn="just"/>
                      <a:r>
                        <a:rPr lang="zh-CN" sz="1050" kern="100" dirty="0">
                          <a:effectLst/>
                          <a:latin typeface="Times New Roman" panose="02020603050405020304" pitchFamily="18" charset="0"/>
                          <a:ea typeface="宋体" panose="02010600030101010101" pitchFamily="2" charset="-122"/>
                        </a:rPr>
                        <a:t>用户选择本地文件，点击提交</a:t>
                      </a:r>
                    </a:p>
                    <a:p>
                      <a:pPr algn="just"/>
                      <a:r>
                        <a:rPr lang="zh-CN" sz="1050" kern="100" dirty="0">
                          <a:effectLst/>
                          <a:latin typeface="Times New Roman" panose="02020603050405020304" pitchFamily="18" charset="0"/>
                          <a:ea typeface="宋体" panose="02010600030101010101" pitchFamily="2" charset="-122"/>
                        </a:rPr>
                        <a:t>系统接收用户的文件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9130323"/>
                  </a:ext>
                </a:extLst>
              </a:tr>
            </a:tbl>
          </a:graphicData>
        </a:graphic>
      </p:graphicFrame>
      <p:graphicFrame>
        <p:nvGraphicFramePr>
          <p:cNvPr id="17" name="表格 16">
            <a:extLst>
              <a:ext uri="{FF2B5EF4-FFF2-40B4-BE49-F238E27FC236}">
                <a16:creationId xmlns:a16="http://schemas.microsoft.com/office/drawing/2014/main" id="{07FA727A-58B8-4400-8ADD-076B5160D5A2}"/>
              </a:ext>
            </a:extLst>
          </p:cNvPr>
          <p:cNvGraphicFramePr>
            <a:graphicFrameLocks noGrp="1"/>
          </p:cNvGraphicFramePr>
          <p:nvPr>
            <p:extLst>
              <p:ext uri="{D42A27DB-BD31-4B8C-83A1-F6EECF244321}">
                <p14:modId xmlns:p14="http://schemas.microsoft.com/office/powerpoint/2010/main" val="3113064637"/>
              </p:ext>
            </p:extLst>
          </p:nvPr>
        </p:nvGraphicFramePr>
        <p:xfrm>
          <a:off x="9318812" y="3216075"/>
          <a:ext cx="2650808" cy="1280160"/>
        </p:xfrm>
        <a:graphic>
          <a:graphicData uri="http://schemas.openxmlformats.org/drawingml/2006/table">
            <a:tbl>
              <a:tblPr firstRow="1" firstCol="1" bandRow="1"/>
              <a:tblGrid>
                <a:gridCol w="1071404">
                  <a:extLst>
                    <a:ext uri="{9D8B030D-6E8A-4147-A177-3AD203B41FA5}">
                      <a16:colId xmlns:a16="http://schemas.microsoft.com/office/drawing/2014/main" val="2461701660"/>
                    </a:ext>
                  </a:extLst>
                </a:gridCol>
                <a:gridCol w="1579404">
                  <a:extLst>
                    <a:ext uri="{9D8B030D-6E8A-4147-A177-3AD203B41FA5}">
                      <a16:colId xmlns:a16="http://schemas.microsoft.com/office/drawing/2014/main" val="600188104"/>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查看通知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006489"/>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用户浏览所有按时间排序的通知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6558561"/>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学生，教师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855954"/>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2139564"/>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用户选择查看通知选项</a:t>
                      </a:r>
                    </a:p>
                    <a:p>
                      <a:pPr algn="just"/>
                      <a:r>
                        <a:rPr lang="zh-CN" sz="1050" kern="100" dirty="0">
                          <a:effectLst/>
                          <a:latin typeface="Times New Roman" panose="02020603050405020304" pitchFamily="18" charset="0"/>
                          <a:ea typeface="宋体" panose="02010600030101010101" pitchFamily="2" charset="-122"/>
                        </a:rPr>
                        <a:t>系统显示按时间排序所有通知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5625939"/>
                  </a:ext>
                </a:extLst>
              </a:tr>
            </a:tbl>
          </a:graphicData>
        </a:graphic>
      </p:graphicFrame>
      <p:graphicFrame>
        <p:nvGraphicFramePr>
          <p:cNvPr id="18" name="表格 17">
            <a:extLst>
              <a:ext uri="{FF2B5EF4-FFF2-40B4-BE49-F238E27FC236}">
                <a16:creationId xmlns:a16="http://schemas.microsoft.com/office/drawing/2014/main" id="{24C3821C-2B57-432F-B906-492A903F92CD}"/>
              </a:ext>
            </a:extLst>
          </p:cNvPr>
          <p:cNvGraphicFramePr>
            <a:graphicFrameLocks noGrp="1"/>
          </p:cNvGraphicFramePr>
          <p:nvPr>
            <p:extLst>
              <p:ext uri="{D42A27DB-BD31-4B8C-83A1-F6EECF244321}">
                <p14:modId xmlns:p14="http://schemas.microsoft.com/office/powerpoint/2010/main" val="1249602993"/>
              </p:ext>
            </p:extLst>
          </p:nvPr>
        </p:nvGraphicFramePr>
        <p:xfrm>
          <a:off x="176805" y="5089174"/>
          <a:ext cx="2224973" cy="1280160"/>
        </p:xfrm>
        <a:graphic>
          <a:graphicData uri="http://schemas.openxmlformats.org/drawingml/2006/table">
            <a:tbl>
              <a:tblPr firstRow="1" firstCol="1" bandRow="1"/>
              <a:tblGrid>
                <a:gridCol w="700973">
                  <a:extLst>
                    <a:ext uri="{9D8B030D-6E8A-4147-A177-3AD203B41FA5}">
                      <a16:colId xmlns:a16="http://schemas.microsoft.com/office/drawing/2014/main" val="3127751798"/>
                    </a:ext>
                  </a:extLst>
                </a:gridCol>
                <a:gridCol w="1524000">
                  <a:extLst>
                    <a:ext uri="{9D8B030D-6E8A-4147-A177-3AD203B41FA5}">
                      <a16:colId xmlns:a16="http://schemas.microsoft.com/office/drawing/2014/main" val="4243822483"/>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通知管理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568105"/>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用户管理该课程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3926995"/>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128666"/>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包含“查看通知”用例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739753"/>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756761"/>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用户选择通知管理选项</a:t>
                      </a:r>
                    </a:p>
                    <a:p>
                      <a:pPr algn="just"/>
                      <a:r>
                        <a:rPr lang="zh-CN" sz="1050" kern="100" dirty="0">
                          <a:effectLst/>
                          <a:latin typeface="Times New Roman" panose="02020603050405020304" pitchFamily="18" charset="0"/>
                          <a:ea typeface="宋体" panose="02010600030101010101" pitchFamily="2" charset="-122"/>
                        </a:rPr>
                        <a:t>包含“查看通知”用例</a:t>
                      </a:r>
                    </a:p>
                    <a:p>
                      <a:pPr algn="just"/>
                      <a:r>
                        <a:rPr lang="en-US" sz="1050" kern="100" dirty="0">
                          <a:effectLst/>
                          <a:latin typeface="Times New Roman" panose="02020603050405020304" pitchFamily="18" charset="0"/>
                          <a:ea typeface="宋体" panose="02010600030101010101" pitchFamily="2" charset="-122"/>
                        </a:rPr>
                        <a:t>&lt;&lt;</a:t>
                      </a:r>
                      <a:r>
                        <a:rPr lang="zh-CN" sz="1050" kern="100" dirty="0">
                          <a:effectLst/>
                          <a:latin typeface="Times New Roman" panose="02020603050405020304" pitchFamily="18" charset="0"/>
                          <a:ea typeface="宋体" panose="02010600030101010101" pitchFamily="2" charset="-122"/>
                        </a:rPr>
                        <a:t>其他操作</a:t>
                      </a:r>
                      <a:r>
                        <a:rPr lang="en-US" sz="1050" kern="100" dirty="0">
                          <a:effectLst/>
                          <a:latin typeface="Times New Roman" panose="02020603050405020304" pitchFamily="18" charset="0"/>
                          <a:ea typeface="宋体" panose="02010600030101010101" pitchFamily="2" charset="-122"/>
                        </a:rPr>
                        <a:t>&gt;&gt;</a:t>
                      </a:r>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316757"/>
                  </a:ext>
                </a:extLst>
              </a:tr>
            </a:tbl>
          </a:graphicData>
        </a:graphic>
      </p:graphicFrame>
      <p:graphicFrame>
        <p:nvGraphicFramePr>
          <p:cNvPr id="19" name="表格 18">
            <a:extLst>
              <a:ext uri="{FF2B5EF4-FFF2-40B4-BE49-F238E27FC236}">
                <a16:creationId xmlns:a16="http://schemas.microsoft.com/office/drawing/2014/main" id="{A43B8181-0BCE-4A39-BA74-3F97063793CF}"/>
              </a:ext>
            </a:extLst>
          </p:cNvPr>
          <p:cNvGraphicFramePr>
            <a:graphicFrameLocks noGrp="1"/>
          </p:cNvGraphicFramePr>
          <p:nvPr>
            <p:extLst>
              <p:ext uri="{D42A27DB-BD31-4B8C-83A1-F6EECF244321}">
                <p14:modId xmlns:p14="http://schemas.microsoft.com/office/powerpoint/2010/main" val="4099200198"/>
              </p:ext>
            </p:extLst>
          </p:nvPr>
        </p:nvGraphicFramePr>
        <p:xfrm>
          <a:off x="3037005" y="4909675"/>
          <a:ext cx="2642711" cy="1440180"/>
        </p:xfrm>
        <a:graphic>
          <a:graphicData uri="http://schemas.openxmlformats.org/drawingml/2006/table">
            <a:tbl>
              <a:tblPr firstRow="1" firstCol="1" bandRow="1"/>
              <a:tblGrid>
                <a:gridCol w="737711">
                  <a:extLst>
                    <a:ext uri="{9D8B030D-6E8A-4147-A177-3AD203B41FA5}">
                      <a16:colId xmlns:a16="http://schemas.microsoft.com/office/drawing/2014/main" val="3422327808"/>
                    </a:ext>
                  </a:extLst>
                </a:gridCol>
                <a:gridCol w="1905000">
                  <a:extLst>
                    <a:ext uri="{9D8B030D-6E8A-4147-A177-3AD203B41FA5}">
                      <a16:colId xmlns:a16="http://schemas.microsoft.com/office/drawing/2014/main" val="2007490710"/>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新增通知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407000"/>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用户新增通知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083715"/>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5265941"/>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扩展通知管理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36077"/>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用户选择通知管理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8105854"/>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用户点击新增通知</a:t>
                      </a:r>
                    </a:p>
                    <a:p>
                      <a:pPr algn="just"/>
                      <a:r>
                        <a:rPr lang="zh-CN" sz="1050" kern="100" dirty="0">
                          <a:effectLst/>
                          <a:latin typeface="Times New Roman" panose="02020603050405020304" pitchFamily="18" charset="0"/>
                          <a:ea typeface="宋体" panose="02010600030101010101" pitchFamily="2" charset="-122"/>
                        </a:rPr>
                        <a:t>系统提供新通知所需的信息框</a:t>
                      </a:r>
                    </a:p>
                    <a:p>
                      <a:pPr algn="just"/>
                      <a:r>
                        <a:rPr lang="zh-CN" sz="1050" kern="100" dirty="0">
                          <a:effectLst/>
                          <a:latin typeface="Times New Roman" panose="02020603050405020304" pitchFamily="18" charset="0"/>
                          <a:ea typeface="宋体" panose="02010600030101010101" pitchFamily="2" charset="-122"/>
                        </a:rPr>
                        <a:t>用户输入信息，点击添加</a:t>
                      </a:r>
                    </a:p>
                    <a:p>
                      <a:pPr algn="just"/>
                      <a:r>
                        <a:rPr lang="zh-CN" sz="1050" kern="100" dirty="0">
                          <a:effectLst/>
                          <a:latin typeface="Times New Roman" panose="02020603050405020304" pitchFamily="18" charset="0"/>
                          <a:ea typeface="宋体" panose="02010600030101010101" pitchFamily="2" charset="-122"/>
                        </a:rPr>
                        <a:t>系统创建该通知至后台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4638419"/>
                  </a:ext>
                </a:extLst>
              </a:tr>
            </a:tbl>
          </a:graphicData>
        </a:graphic>
      </p:graphicFrame>
      <p:graphicFrame>
        <p:nvGraphicFramePr>
          <p:cNvPr id="20" name="表格 19">
            <a:extLst>
              <a:ext uri="{FF2B5EF4-FFF2-40B4-BE49-F238E27FC236}">
                <a16:creationId xmlns:a16="http://schemas.microsoft.com/office/drawing/2014/main" id="{C5B4C7F4-9C9B-494C-B622-D886C578A787}"/>
              </a:ext>
            </a:extLst>
          </p:cNvPr>
          <p:cNvGraphicFramePr>
            <a:graphicFrameLocks noGrp="1"/>
          </p:cNvGraphicFramePr>
          <p:nvPr>
            <p:extLst>
              <p:ext uri="{D42A27DB-BD31-4B8C-83A1-F6EECF244321}">
                <p14:modId xmlns:p14="http://schemas.microsoft.com/office/powerpoint/2010/main" val="2138018775"/>
              </p:ext>
            </p:extLst>
          </p:nvPr>
        </p:nvGraphicFramePr>
        <p:xfrm>
          <a:off x="6400800" y="5089174"/>
          <a:ext cx="2490311" cy="1440180"/>
        </p:xfrm>
        <a:graphic>
          <a:graphicData uri="http://schemas.openxmlformats.org/drawingml/2006/table">
            <a:tbl>
              <a:tblPr firstRow="1" firstCol="1" bandRow="1"/>
              <a:tblGrid>
                <a:gridCol w="737711">
                  <a:extLst>
                    <a:ext uri="{9D8B030D-6E8A-4147-A177-3AD203B41FA5}">
                      <a16:colId xmlns:a16="http://schemas.microsoft.com/office/drawing/2014/main" val="502698439"/>
                    </a:ext>
                  </a:extLst>
                </a:gridCol>
                <a:gridCol w="1752600">
                  <a:extLst>
                    <a:ext uri="{9D8B030D-6E8A-4147-A177-3AD203B41FA5}">
                      <a16:colId xmlns:a16="http://schemas.microsoft.com/office/drawing/2014/main" val="3441940641"/>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删除通知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954359"/>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用户删除通知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956517"/>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7466941"/>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扩展通知管理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727688"/>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用户选择通知管理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2248536"/>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用户在一个通知后点击删除</a:t>
                      </a:r>
                    </a:p>
                    <a:p>
                      <a:pPr algn="just"/>
                      <a:r>
                        <a:rPr lang="zh-CN" sz="1050" kern="100" dirty="0">
                          <a:effectLst/>
                          <a:latin typeface="Times New Roman" panose="02020603050405020304" pitchFamily="18" charset="0"/>
                          <a:ea typeface="宋体" panose="02010600030101010101" pitchFamily="2" charset="-122"/>
                        </a:rPr>
                        <a:t>系统提供确认信息框</a:t>
                      </a:r>
                    </a:p>
                    <a:p>
                      <a:pPr algn="just"/>
                      <a:r>
                        <a:rPr lang="zh-CN" sz="1050" kern="100" dirty="0">
                          <a:effectLst/>
                          <a:latin typeface="Times New Roman" panose="02020603050405020304" pitchFamily="18" charset="0"/>
                          <a:ea typeface="宋体" panose="02010600030101010101" pitchFamily="2" charset="-122"/>
                        </a:rPr>
                        <a:t>用户点击确认</a:t>
                      </a:r>
                    </a:p>
                    <a:p>
                      <a:pPr algn="just"/>
                      <a:r>
                        <a:rPr lang="zh-CN" sz="1050" kern="100" dirty="0">
                          <a:effectLst/>
                          <a:latin typeface="Times New Roman" panose="02020603050405020304" pitchFamily="18" charset="0"/>
                          <a:ea typeface="宋体" panose="02010600030101010101" pitchFamily="2" charset="-122"/>
                        </a:rPr>
                        <a:t>系统删除该通知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072160"/>
                  </a:ext>
                </a:extLst>
              </a:tr>
            </a:tbl>
          </a:graphicData>
        </a:graphic>
      </p:graphicFrame>
      <p:graphicFrame>
        <p:nvGraphicFramePr>
          <p:cNvPr id="21" name="表格 20">
            <a:extLst>
              <a:ext uri="{FF2B5EF4-FFF2-40B4-BE49-F238E27FC236}">
                <a16:creationId xmlns:a16="http://schemas.microsoft.com/office/drawing/2014/main" id="{43C45D56-DB0E-4472-84A9-70B50213CB9A}"/>
              </a:ext>
            </a:extLst>
          </p:cNvPr>
          <p:cNvGraphicFramePr>
            <a:graphicFrameLocks noGrp="1"/>
          </p:cNvGraphicFramePr>
          <p:nvPr>
            <p:extLst>
              <p:ext uri="{D42A27DB-BD31-4B8C-83A1-F6EECF244321}">
                <p14:modId xmlns:p14="http://schemas.microsoft.com/office/powerpoint/2010/main" val="501610109"/>
              </p:ext>
            </p:extLst>
          </p:nvPr>
        </p:nvGraphicFramePr>
        <p:xfrm>
          <a:off x="9526338" y="5257800"/>
          <a:ext cx="2235756" cy="960120"/>
        </p:xfrm>
        <a:graphic>
          <a:graphicData uri="http://schemas.openxmlformats.org/drawingml/2006/table">
            <a:tbl>
              <a:tblPr firstRow="1" firstCol="1" bandRow="1"/>
              <a:tblGrid>
                <a:gridCol w="673464">
                  <a:extLst>
                    <a:ext uri="{9D8B030D-6E8A-4147-A177-3AD203B41FA5}">
                      <a16:colId xmlns:a16="http://schemas.microsoft.com/office/drawing/2014/main" val="2447930087"/>
                    </a:ext>
                  </a:extLst>
                </a:gridCol>
                <a:gridCol w="1562292">
                  <a:extLst>
                    <a:ext uri="{9D8B030D-6E8A-4147-A177-3AD203B41FA5}">
                      <a16:colId xmlns:a16="http://schemas.microsoft.com/office/drawing/2014/main" val="3160610113"/>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资料管理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6186803"/>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用户管理资料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602010"/>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8349223"/>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896405"/>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用户选择资料管理选项</a:t>
                      </a:r>
                    </a:p>
                    <a:p>
                      <a:pPr algn="just"/>
                      <a:r>
                        <a:rPr lang="en-US" sz="1050" kern="100" dirty="0">
                          <a:effectLst/>
                          <a:latin typeface="Times New Roman" panose="02020603050405020304" pitchFamily="18" charset="0"/>
                          <a:ea typeface="宋体" panose="02010600030101010101" pitchFamily="2" charset="-122"/>
                        </a:rPr>
                        <a:t>&lt;&lt;</a:t>
                      </a:r>
                      <a:r>
                        <a:rPr lang="zh-CN" sz="1050" kern="100" dirty="0">
                          <a:effectLst/>
                          <a:latin typeface="Times New Roman" panose="02020603050405020304" pitchFamily="18" charset="0"/>
                          <a:ea typeface="宋体" panose="02010600030101010101" pitchFamily="2" charset="-122"/>
                        </a:rPr>
                        <a:t>其他操作</a:t>
                      </a:r>
                      <a:r>
                        <a:rPr lang="en-US" sz="1050" kern="100" dirty="0">
                          <a:effectLst/>
                          <a:latin typeface="Times New Roman" panose="02020603050405020304" pitchFamily="18" charset="0"/>
                          <a:ea typeface="宋体" panose="02010600030101010101" pitchFamily="2" charset="-122"/>
                        </a:rPr>
                        <a:t>&gt;&gt;</a:t>
                      </a:r>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586647"/>
                  </a:ext>
                </a:extLst>
              </a:tr>
            </a:tbl>
          </a:graphicData>
        </a:graphic>
      </p:graphicFrame>
    </p:spTree>
    <p:extLst>
      <p:ext uri="{BB962C8B-B14F-4D97-AF65-F5344CB8AC3E}">
        <p14:creationId xmlns:p14="http://schemas.microsoft.com/office/powerpoint/2010/main" val="448877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ABAC4-5259-4C2E-A704-67179DBBD796}"/>
              </a:ext>
            </a:extLst>
          </p:cNvPr>
          <p:cNvSpPr>
            <a:spLocks noGrp="1"/>
          </p:cNvSpPr>
          <p:nvPr>
            <p:ph type="title"/>
          </p:nvPr>
        </p:nvSpPr>
        <p:spPr/>
        <p:txBody>
          <a:bodyPr/>
          <a:lstStyle/>
          <a:p>
            <a:r>
              <a:rPr lang="zh-CN" altLang="en-US" dirty="0"/>
              <a:t>用例描述</a:t>
            </a:r>
          </a:p>
        </p:txBody>
      </p:sp>
      <p:sp>
        <p:nvSpPr>
          <p:cNvPr id="4" name="灯片编号占位符 3">
            <a:extLst>
              <a:ext uri="{FF2B5EF4-FFF2-40B4-BE49-F238E27FC236}">
                <a16:creationId xmlns:a16="http://schemas.microsoft.com/office/drawing/2014/main" id="{F40349DD-030C-4362-8DBD-D402BCAD119C}"/>
              </a:ext>
            </a:extLst>
          </p:cNvPr>
          <p:cNvSpPr>
            <a:spLocks noGrp="1"/>
          </p:cNvSpPr>
          <p:nvPr>
            <p:ph type="sldNum" sz="quarter" idx="12"/>
          </p:nvPr>
        </p:nvSpPr>
        <p:spPr/>
        <p:txBody>
          <a:bodyPr/>
          <a:lstStyle/>
          <a:p>
            <a:fld id="{F9104C0F-23FD-4844-B5A0-40235B08BF22}" type="slidenum">
              <a:rPr lang="zh-CN" altLang="en-US" smtClean="0"/>
              <a:pPr/>
              <a:t>29</a:t>
            </a:fld>
            <a:endParaRPr lang="zh-CN" altLang="en-US"/>
          </a:p>
        </p:txBody>
      </p:sp>
      <p:graphicFrame>
        <p:nvGraphicFramePr>
          <p:cNvPr id="5" name="表格 4">
            <a:extLst>
              <a:ext uri="{FF2B5EF4-FFF2-40B4-BE49-F238E27FC236}">
                <a16:creationId xmlns:a16="http://schemas.microsoft.com/office/drawing/2014/main" id="{DAF935C6-292A-42DA-82AD-7870086AF6EA}"/>
              </a:ext>
            </a:extLst>
          </p:cNvPr>
          <p:cNvGraphicFramePr>
            <a:graphicFrameLocks noGrp="1"/>
          </p:cNvGraphicFramePr>
          <p:nvPr>
            <p:extLst>
              <p:ext uri="{D42A27DB-BD31-4B8C-83A1-F6EECF244321}">
                <p14:modId xmlns:p14="http://schemas.microsoft.com/office/powerpoint/2010/main" val="543429020"/>
              </p:ext>
            </p:extLst>
          </p:nvPr>
        </p:nvGraphicFramePr>
        <p:xfrm>
          <a:off x="381001" y="1371600"/>
          <a:ext cx="2667000" cy="1440180"/>
        </p:xfrm>
        <a:graphic>
          <a:graphicData uri="http://schemas.openxmlformats.org/drawingml/2006/table">
            <a:tbl>
              <a:tblPr firstRow="1" firstCol="1" bandRow="1"/>
              <a:tblGrid>
                <a:gridCol w="685799">
                  <a:extLst>
                    <a:ext uri="{9D8B030D-6E8A-4147-A177-3AD203B41FA5}">
                      <a16:colId xmlns:a16="http://schemas.microsoft.com/office/drawing/2014/main" val="3309475009"/>
                    </a:ext>
                  </a:extLst>
                </a:gridCol>
                <a:gridCol w="1981201">
                  <a:extLst>
                    <a:ext uri="{9D8B030D-6E8A-4147-A177-3AD203B41FA5}">
                      <a16:colId xmlns:a16="http://schemas.microsoft.com/office/drawing/2014/main" val="2431572353"/>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上传资料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1559950"/>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用户上传资料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824671"/>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3557578"/>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扩展资料管理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5057940"/>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用户选择资料管理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2129727"/>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用户选择上传资料选项</a:t>
                      </a:r>
                    </a:p>
                    <a:p>
                      <a:pPr algn="just"/>
                      <a:r>
                        <a:rPr lang="zh-CN" sz="1050" kern="100" dirty="0">
                          <a:effectLst/>
                          <a:latin typeface="Times New Roman" panose="02020603050405020304" pitchFamily="18" charset="0"/>
                          <a:ea typeface="宋体" panose="02010600030101010101" pitchFamily="2" charset="-122"/>
                        </a:rPr>
                        <a:t>系统显示选择文件选项</a:t>
                      </a:r>
                    </a:p>
                    <a:p>
                      <a:pPr algn="just"/>
                      <a:r>
                        <a:rPr lang="zh-CN" sz="1050" kern="100" dirty="0">
                          <a:effectLst/>
                          <a:latin typeface="Times New Roman" panose="02020603050405020304" pitchFamily="18" charset="0"/>
                          <a:ea typeface="宋体" panose="02010600030101010101" pitchFamily="2" charset="-122"/>
                        </a:rPr>
                        <a:t>用户选择本地文件，点击提交</a:t>
                      </a:r>
                    </a:p>
                    <a:p>
                      <a:pPr algn="just"/>
                      <a:r>
                        <a:rPr lang="zh-CN" sz="1050" kern="100" dirty="0">
                          <a:effectLst/>
                          <a:latin typeface="Times New Roman" panose="02020603050405020304" pitchFamily="18" charset="0"/>
                          <a:ea typeface="宋体" panose="02010600030101010101" pitchFamily="2" charset="-122"/>
                        </a:rPr>
                        <a:t>系统接收用户的文件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569746"/>
                  </a:ext>
                </a:extLst>
              </a:tr>
            </a:tbl>
          </a:graphicData>
        </a:graphic>
      </p:graphicFrame>
      <p:graphicFrame>
        <p:nvGraphicFramePr>
          <p:cNvPr id="6" name="表格 5">
            <a:extLst>
              <a:ext uri="{FF2B5EF4-FFF2-40B4-BE49-F238E27FC236}">
                <a16:creationId xmlns:a16="http://schemas.microsoft.com/office/drawing/2014/main" id="{B0BEBC2A-C5A3-4994-9BCC-7B074772CD63}"/>
              </a:ext>
            </a:extLst>
          </p:cNvPr>
          <p:cNvGraphicFramePr>
            <a:graphicFrameLocks noGrp="1"/>
          </p:cNvGraphicFramePr>
          <p:nvPr>
            <p:extLst>
              <p:ext uri="{D42A27DB-BD31-4B8C-83A1-F6EECF244321}">
                <p14:modId xmlns:p14="http://schemas.microsoft.com/office/powerpoint/2010/main" val="3638736804"/>
              </p:ext>
            </p:extLst>
          </p:nvPr>
        </p:nvGraphicFramePr>
        <p:xfrm>
          <a:off x="3525327" y="1447800"/>
          <a:ext cx="2269808" cy="960120"/>
        </p:xfrm>
        <a:graphic>
          <a:graphicData uri="http://schemas.openxmlformats.org/drawingml/2006/table">
            <a:tbl>
              <a:tblPr firstRow="1" firstCol="1" bandRow="1"/>
              <a:tblGrid>
                <a:gridCol w="745807">
                  <a:extLst>
                    <a:ext uri="{9D8B030D-6E8A-4147-A177-3AD203B41FA5}">
                      <a16:colId xmlns:a16="http://schemas.microsoft.com/office/drawing/2014/main" val="194809261"/>
                    </a:ext>
                  </a:extLst>
                </a:gridCol>
                <a:gridCol w="1524001">
                  <a:extLst>
                    <a:ext uri="{9D8B030D-6E8A-4147-A177-3AD203B41FA5}">
                      <a16:colId xmlns:a16="http://schemas.microsoft.com/office/drawing/2014/main" val="3321547312"/>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作业管理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084932"/>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用户管理学生作业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2975570"/>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059284"/>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2510038"/>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用户选择作业管理选项</a:t>
                      </a:r>
                    </a:p>
                    <a:p>
                      <a:pPr algn="just"/>
                      <a:r>
                        <a:rPr lang="en-US" sz="1050" kern="100" dirty="0">
                          <a:effectLst/>
                          <a:latin typeface="Times New Roman" panose="02020603050405020304" pitchFamily="18" charset="0"/>
                          <a:ea typeface="宋体" panose="02010600030101010101" pitchFamily="2" charset="-122"/>
                        </a:rPr>
                        <a:t>&lt;&lt;</a:t>
                      </a:r>
                      <a:r>
                        <a:rPr lang="zh-CN" sz="1050" kern="100" dirty="0">
                          <a:effectLst/>
                          <a:latin typeface="Times New Roman" panose="02020603050405020304" pitchFamily="18" charset="0"/>
                          <a:ea typeface="宋体" panose="02010600030101010101" pitchFamily="2" charset="-122"/>
                        </a:rPr>
                        <a:t>其他操作</a:t>
                      </a:r>
                      <a:r>
                        <a:rPr lang="en-US" sz="1050" kern="100" dirty="0">
                          <a:effectLst/>
                          <a:latin typeface="Times New Roman" panose="02020603050405020304" pitchFamily="18" charset="0"/>
                          <a:ea typeface="宋体" panose="02010600030101010101" pitchFamily="2" charset="-122"/>
                        </a:rPr>
                        <a:t>&gt;&gt;</a:t>
                      </a:r>
                      <a:endParaRPr lang="zh-CN" sz="1050" kern="100" dirty="0">
                        <a:effectLst/>
                        <a:latin typeface="Times New Roman" panose="02020603050405020304" pitchFamily="18" charset="0"/>
                        <a:ea typeface="宋体" panose="02010600030101010101" pitchFamily="2" charset="-12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084369"/>
                  </a:ext>
                </a:extLst>
              </a:tr>
            </a:tbl>
          </a:graphicData>
        </a:graphic>
      </p:graphicFrame>
      <p:graphicFrame>
        <p:nvGraphicFramePr>
          <p:cNvPr id="7" name="表格 6">
            <a:extLst>
              <a:ext uri="{FF2B5EF4-FFF2-40B4-BE49-F238E27FC236}">
                <a16:creationId xmlns:a16="http://schemas.microsoft.com/office/drawing/2014/main" id="{DE48DA48-8B0E-4F00-A8B0-8A7C337A6828}"/>
              </a:ext>
            </a:extLst>
          </p:cNvPr>
          <p:cNvGraphicFramePr>
            <a:graphicFrameLocks noGrp="1"/>
          </p:cNvGraphicFramePr>
          <p:nvPr>
            <p:extLst>
              <p:ext uri="{D42A27DB-BD31-4B8C-83A1-F6EECF244321}">
                <p14:modId xmlns:p14="http://schemas.microsoft.com/office/powerpoint/2010/main" val="655751293"/>
              </p:ext>
            </p:extLst>
          </p:nvPr>
        </p:nvGraphicFramePr>
        <p:xfrm>
          <a:off x="6107723" y="1447800"/>
          <a:ext cx="3717608" cy="1440180"/>
        </p:xfrm>
        <a:graphic>
          <a:graphicData uri="http://schemas.openxmlformats.org/drawingml/2006/table">
            <a:tbl>
              <a:tblPr firstRow="1" firstCol="1" bandRow="1"/>
              <a:tblGrid>
                <a:gridCol w="745807">
                  <a:extLst>
                    <a:ext uri="{9D8B030D-6E8A-4147-A177-3AD203B41FA5}">
                      <a16:colId xmlns:a16="http://schemas.microsoft.com/office/drawing/2014/main" val="2987392222"/>
                    </a:ext>
                  </a:extLst>
                </a:gridCol>
                <a:gridCol w="2971801">
                  <a:extLst>
                    <a:ext uri="{9D8B030D-6E8A-4147-A177-3AD203B41FA5}">
                      <a16:colId xmlns:a16="http://schemas.microsoft.com/office/drawing/2014/main" val="1694025176"/>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作业下载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621381"/>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用户下载作业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4003404"/>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570793"/>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扩展“作业管理”用例，包含“浏览作业”用例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3390237"/>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用户选择作业管理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9869948"/>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用户选择下载作业选项</a:t>
                      </a:r>
                    </a:p>
                    <a:p>
                      <a:pPr algn="just"/>
                      <a:r>
                        <a:rPr lang="zh-CN" sz="1050" kern="100" dirty="0">
                          <a:effectLst/>
                          <a:latin typeface="Times New Roman" panose="02020603050405020304" pitchFamily="18" charset="0"/>
                          <a:ea typeface="宋体" panose="02010600030101010101" pitchFamily="2" charset="-122"/>
                        </a:rPr>
                        <a:t>包括“浏览作业”用例</a:t>
                      </a:r>
                    </a:p>
                    <a:p>
                      <a:pPr algn="just"/>
                      <a:r>
                        <a:rPr lang="zh-CN" sz="1050" kern="100" dirty="0">
                          <a:effectLst/>
                          <a:latin typeface="Times New Roman" panose="02020603050405020304" pitchFamily="18" charset="0"/>
                          <a:ea typeface="宋体" panose="02010600030101010101" pitchFamily="2" charset="-122"/>
                        </a:rPr>
                        <a:t>用户选择一个作业点击下载</a:t>
                      </a:r>
                    </a:p>
                    <a:p>
                      <a:pPr algn="just"/>
                      <a:r>
                        <a:rPr lang="zh-CN" sz="1050" kern="100" dirty="0">
                          <a:effectLst/>
                          <a:latin typeface="Times New Roman" panose="02020603050405020304" pitchFamily="18" charset="0"/>
                          <a:ea typeface="宋体" panose="02010600030101010101" pitchFamily="2" charset="-122"/>
                        </a:rPr>
                        <a:t>系统通过浏览器向用户发送该文件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337559"/>
                  </a:ext>
                </a:extLst>
              </a:tr>
            </a:tbl>
          </a:graphicData>
        </a:graphic>
      </p:graphicFrame>
      <p:graphicFrame>
        <p:nvGraphicFramePr>
          <p:cNvPr id="8" name="表格 7">
            <a:extLst>
              <a:ext uri="{FF2B5EF4-FFF2-40B4-BE49-F238E27FC236}">
                <a16:creationId xmlns:a16="http://schemas.microsoft.com/office/drawing/2014/main" id="{CE02F993-7D63-45FE-8B42-9FD07A592E59}"/>
              </a:ext>
            </a:extLst>
          </p:cNvPr>
          <p:cNvGraphicFramePr>
            <a:graphicFrameLocks noGrp="1"/>
          </p:cNvGraphicFramePr>
          <p:nvPr>
            <p:extLst>
              <p:ext uri="{D42A27DB-BD31-4B8C-83A1-F6EECF244321}">
                <p14:modId xmlns:p14="http://schemas.microsoft.com/office/powerpoint/2010/main" val="824204182"/>
              </p:ext>
            </p:extLst>
          </p:nvPr>
        </p:nvGraphicFramePr>
        <p:xfrm>
          <a:off x="492216" y="3810000"/>
          <a:ext cx="2574608" cy="800100"/>
        </p:xfrm>
        <a:graphic>
          <a:graphicData uri="http://schemas.openxmlformats.org/drawingml/2006/table">
            <a:tbl>
              <a:tblPr firstRow="1" firstCol="1" bandRow="1"/>
              <a:tblGrid>
                <a:gridCol w="745807">
                  <a:extLst>
                    <a:ext uri="{9D8B030D-6E8A-4147-A177-3AD203B41FA5}">
                      <a16:colId xmlns:a16="http://schemas.microsoft.com/office/drawing/2014/main" val="2376274286"/>
                    </a:ext>
                  </a:extLst>
                </a:gridCol>
                <a:gridCol w="1828801">
                  <a:extLst>
                    <a:ext uri="{9D8B030D-6E8A-4147-A177-3AD203B41FA5}">
                      <a16:colId xmlns:a16="http://schemas.microsoft.com/office/drawing/2014/main" val="2548334262"/>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浏览作业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9159289"/>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网站展示所有储存的作业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9991189"/>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844753"/>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用户成功登陆网站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8252733"/>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系统向用户展示所有的作业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909616"/>
                  </a:ext>
                </a:extLst>
              </a:tr>
            </a:tbl>
          </a:graphicData>
        </a:graphic>
      </p:graphicFrame>
      <p:graphicFrame>
        <p:nvGraphicFramePr>
          <p:cNvPr id="9" name="表格 8">
            <a:extLst>
              <a:ext uri="{FF2B5EF4-FFF2-40B4-BE49-F238E27FC236}">
                <a16:creationId xmlns:a16="http://schemas.microsoft.com/office/drawing/2014/main" id="{F5534861-AF45-4FA8-A74A-6603852FD702}"/>
              </a:ext>
            </a:extLst>
          </p:cNvPr>
          <p:cNvGraphicFramePr>
            <a:graphicFrameLocks noGrp="1"/>
          </p:cNvGraphicFramePr>
          <p:nvPr>
            <p:extLst>
              <p:ext uri="{D42A27DB-BD31-4B8C-83A1-F6EECF244321}">
                <p14:modId xmlns:p14="http://schemas.microsoft.com/office/powerpoint/2010/main" val="2135022273"/>
              </p:ext>
            </p:extLst>
          </p:nvPr>
        </p:nvGraphicFramePr>
        <p:xfrm>
          <a:off x="3581400" y="3729991"/>
          <a:ext cx="2349943" cy="1440180"/>
        </p:xfrm>
        <a:graphic>
          <a:graphicData uri="http://schemas.openxmlformats.org/drawingml/2006/table">
            <a:tbl>
              <a:tblPr firstRow="1" firstCol="1" bandRow="1"/>
              <a:tblGrid>
                <a:gridCol w="745808">
                  <a:extLst>
                    <a:ext uri="{9D8B030D-6E8A-4147-A177-3AD203B41FA5}">
                      <a16:colId xmlns:a16="http://schemas.microsoft.com/office/drawing/2014/main" val="95753364"/>
                    </a:ext>
                  </a:extLst>
                </a:gridCol>
                <a:gridCol w="1604135">
                  <a:extLst>
                    <a:ext uri="{9D8B030D-6E8A-4147-A177-3AD203B41FA5}">
                      <a16:colId xmlns:a16="http://schemas.microsoft.com/office/drawing/2014/main" val="2270405889"/>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作业清空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6297314"/>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用户清空所有作业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514385"/>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2832156"/>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扩展“作业管理”用例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5207305"/>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用户选择作业管理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619403"/>
                  </a:ext>
                </a:extLst>
              </a:tr>
              <a:tr h="0">
                <a:tc>
                  <a:txBody>
                    <a:bodyPr/>
                    <a:lstStyle/>
                    <a:p>
                      <a:pPr algn="just"/>
                      <a:r>
                        <a:rPr lang="zh-CN" sz="1050" kern="100">
                          <a:effectLst/>
                          <a:latin typeface="Times New Roman" panose="02020603050405020304" pitchFamily="18" charset="0"/>
                          <a:ea typeface="宋体" panose="02010600030101010101" pitchFamily="2" charset="-122"/>
                        </a:rPr>
                        <a:t>插入序列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用户选择作业清空选项</a:t>
                      </a:r>
                    </a:p>
                    <a:p>
                      <a:pPr algn="just"/>
                      <a:r>
                        <a:rPr lang="zh-CN" sz="1050" kern="100" dirty="0">
                          <a:effectLst/>
                          <a:latin typeface="Times New Roman" panose="02020603050405020304" pitchFamily="18" charset="0"/>
                          <a:ea typeface="宋体" panose="02010600030101010101" pitchFamily="2" charset="-122"/>
                        </a:rPr>
                        <a:t>系统提供确认信息框</a:t>
                      </a:r>
                    </a:p>
                    <a:p>
                      <a:pPr algn="just"/>
                      <a:r>
                        <a:rPr lang="zh-CN" sz="1050" kern="100" dirty="0">
                          <a:effectLst/>
                          <a:latin typeface="Times New Roman" panose="02020603050405020304" pitchFamily="18" charset="0"/>
                          <a:ea typeface="宋体" panose="02010600030101010101" pitchFamily="2" charset="-122"/>
                        </a:rPr>
                        <a:t>用户点击确认</a:t>
                      </a:r>
                    </a:p>
                    <a:p>
                      <a:pPr algn="just"/>
                      <a:r>
                        <a:rPr lang="zh-CN" sz="1050" kern="100" dirty="0">
                          <a:effectLst/>
                          <a:latin typeface="Times New Roman" panose="02020603050405020304" pitchFamily="18" charset="0"/>
                          <a:ea typeface="宋体" panose="02010600030101010101" pitchFamily="2" charset="-122"/>
                        </a:rPr>
                        <a:t>系统删除所有作业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9483419"/>
                  </a:ext>
                </a:extLst>
              </a:tr>
            </a:tbl>
          </a:graphicData>
        </a:graphic>
      </p:graphicFrame>
      <p:graphicFrame>
        <p:nvGraphicFramePr>
          <p:cNvPr id="10" name="表格 9">
            <a:extLst>
              <a:ext uri="{FF2B5EF4-FFF2-40B4-BE49-F238E27FC236}">
                <a16:creationId xmlns:a16="http://schemas.microsoft.com/office/drawing/2014/main" id="{EAAA5556-A697-4282-A992-192EFA1DC178}"/>
              </a:ext>
            </a:extLst>
          </p:cNvPr>
          <p:cNvGraphicFramePr>
            <a:graphicFrameLocks noGrp="1"/>
          </p:cNvGraphicFramePr>
          <p:nvPr>
            <p:extLst>
              <p:ext uri="{D42A27DB-BD31-4B8C-83A1-F6EECF244321}">
                <p14:modId xmlns:p14="http://schemas.microsoft.com/office/powerpoint/2010/main" val="1941424945"/>
              </p:ext>
            </p:extLst>
          </p:nvPr>
        </p:nvGraphicFramePr>
        <p:xfrm>
          <a:off x="6641123" y="3220164"/>
          <a:ext cx="2650808" cy="1600200"/>
        </p:xfrm>
        <a:graphic>
          <a:graphicData uri="http://schemas.openxmlformats.org/drawingml/2006/table">
            <a:tbl>
              <a:tblPr firstRow="1" firstCol="1" bandRow="1"/>
              <a:tblGrid>
                <a:gridCol w="674077">
                  <a:extLst>
                    <a:ext uri="{9D8B030D-6E8A-4147-A177-3AD203B41FA5}">
                      <a16:colId xmlns:a16="http://schemas.microsoft.com/office/drawing/2014/main" val="1402392978"/>
                    </a:ext>
                  </a:extLst>
                </a:gridCol>
                <a:gridCol w="1976731">
                  <a:extLst>
                    <a:ext uri="{9D8B030D-6E8A-4147-A177-3AD203B41FA5}">
                      <a16:colId xmlns:a16="http://schemas.microsoft.com/office/drawing/2014/main" val="868585662"/>
                    </a:ext>
                  </a:extLst>
                </a:gridCol>
              </a:tblGrid>
              <a:tr h="0">
                <a:tc>
                  <a:txBody>
                    <a:bodyPr/>
                    <a:lstStyle/>
                    <a:p>
                      <a:pPr algn="just"/>
                      <a:r>
                        <a:rPr lang="zh-CN" sz="1050" kern="100">
                          <a:effectLst/>
                          <a:latin typeface="Times New Roman" panose="02020603050405020304" pitchFamily="18" charset="0"/>
                          <a:ea typeface="宋体" panose="02010600030101010101" pitchFamily="2" charset="-122"/>
                        </a:rPr>
                        <a:t>用例名称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编辑课程介绍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391991"/>
                  </a:ext>
                </a:extLst>
              </a:tr>
              <a:tr h="0">
                <a:tc>
                  <a:txBody>
                    <a:bodyPr/>
                    <a:lstStyle/>
                    <a:p>
                      <a:pPr algn="just"/>
                      <a:r>
                        <a:rPr lang="zh-CN" sz="1050" kern="100">
                          <a:effectLst/>
                          <a:latin typeface="Times New Roman" panose="02020603050405020304" pitchFamily="18" charset="0"/>
                          <a:ea typeface="宋体" panose="02010600030101010101" pitchFamily="2" charset="-122"/>
                        </a:rPr>
                        <a:t>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用户编辑课程介绍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373286"/>
                  </a:ext>
                </a:extLst>
              </a:tr>
              <a:tr h="0">
                <a:tc>
                  <a:txBody>
                    <a:bodyPr/>
                    <a:lstStyle/>
                    <a:p>
                      <a:pPr algn="just"/>
                      <a:r>
                        <a:rPr lang="zh-CN" sz="1050" kern="100">
                          <a:effectLst/>
                          <a:latin typeface="Times New Roman" panose="02020603050405020304" pitchFamily="18" charset="0"/>
                          <a:ea typeface="宋体" panose="02010600030101010101" pitchFamily="2" charset="-122"/>
                        </a:rPr>
                        <a:t>参与者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教师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7149105"/>
                  </a:ext>
                </a:extLst>
              </a:tr>
              <a:tr h="0">
                <a:tc>
                  <a:txBody>
                    <a:bodyPr/>
                    <a:lstStyle/>
                    <a:p>
                      <a:pPr algn="just"/>
                      <a:r>
                        <a:rPr lang="zh-CN" sz="1050" kern="100">
                          <a:effectLst/>
                          <a:latin typeface="Times New Roman" panose="02020603050405020304" pitchFamily="18" charset="0"/>
                          <a:ea typeface="宋体" panose="02010600030101010101" pitchFamily="2" charset="-122"/>
                        </a:rPr>
                        <a:t>依赖</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包含“浏览课程介绍”用例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061238"/>
                  </a:ext>
                </a:extLst>
              </a:tr>
              <a:tr h="0">
                <a:tc>
                  <a:txBody>
                    <a:bodyPr/>
                    <a:lstStyle/>
                    <a:p>
                      <a:pPr algn="just"/>
                      <a:r>
                        <a:rPr lang="zh-CN" sz="1050" kern="100">
                          <a:effectLst/>
                          <a:latin typeface="Times New Roman" panose="02020603050405020304" pitchFamily="18" charset="0"/>
                          <a:ea typeface="宋体" panose="02010600030101010101" pitchFamily="2" charset="-122"/>
                        </a:rPr>
                        <a:t>前置条件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a:effectLst/>
                          <a:latin typeface="Times New Roman" panose="02020603050405020304" pitchFamily="18" charset="0"/>
                          <a:ea typeface="宋体" panose="02010600030101010101" pitchFamily="2" charset="-122"/>
                        </a:rPr>
                        <a:t>用户选择编辑课程介绍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6157632"/>
                  </a:ext>
                </a:extLst>
              </a:tr>
              <a:tr h="0">
                <a:tc>
                  <a:txBody>
                    <a:bodyPr/>
                    <a:lstStyle/>
                    <a:p>
                      <a:pPr algn="just"/>
                      <a:r>
                        <a:rPr lang="zh-CN" sz="1050" kern="100">
                          <a:effectLst/>
                          <a:latin typeface="Times New Roman" panose="02020603050405020304" pitchFamily="18" charset="0"/>
                          <a:ea typeface="宋体" panose="02010600030101010101" pitchFamily="2" charset="-122"/>
                        </a:rPr>
                        <a:t>主序列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050" kern="100" dirty="0">
                          <a:effectLst/>
                          <a:latin typeface="Times New Roman" panose="02020603050405020304" pitchFamily="18" charset="0"/>
                          <a:ea typeface="宋体" panose="02010600030101010101" pitchFamily="2" charset="-122"/>
                        </a:rPr>
                        <a:t>用户选择编辑课程介绍选项</a:t>
                      </a:r>
                    </a:p>
                    <a:p>
                      <a:pPr algn="just"/>
                      <a:r>
                        <a:rPr lang="zh-CN" sz="1050" kern="100" dirty="0">
                          <a:effectLst/>
                          <a:latin typeface="Times New Roman" panose="02020603050405020304" pitchFamily="18" charset="0"/>
                          <a:ea typeface="宋体" panose="02010600030101010101" pitchFamily="2" charset="-122"/>
                        </a:rPr>
                        <a:t>包含“浏览课程介绍”用例</a:t>
                      </a:r>
                    </a:p>
                    <a:p>
                      <a:pPr algn="just"/>
                      <a:r>
                        <a:rPr lang="zh-CN" sz="1050" kern="100" dirty="0">
                          <a:effectLst/>
                          <a:latin typeface="Times New Roman" panose="02020603050405020304" pitchFamily="18" charset="0"/>
                          <a:ea typeface="宋体" panose="02010600030101010101" pitchFamily="2" charset="-122"/>
                        </a:rPr>
                        <a:t>系统提供编辑框</a:t>
                      </a:r>
                    </a:p>
                    <a:p>
                      <a:pPr algn="just"/>
                      <a:r>
                        <a:rPr lang="zh-CN" sz="1050" kern="100" dirty="0">
                          <a:effectLst/>
                          <a:latin typeface="Times New Roman" panose="02020603050405020304" pitchFamily="18" charset="0"/>
                          <a:ea typeface="宋体" panose="02010600030101010101" pitchFamily="2" charset="-122"/>
                        </a:rPr>
                        <a:t>用户输入信息，点击确定</a:t>
                      </a:r>
                    </a:p>
                    <a:p>
                      <a:pPr algn="just"/>
                      <a:r>
                        <a:rPr lang="zh-CN" sz="1050" kern="100" dirty="0">
                          <a:effectLst/>
                          <a:latin typeface="Times New Roman" panose="02020603050405020304" pitchFamily="18" charset="0"/>
                          <a:ea typeface="宋体" panose="02010600030101010101" pitchFamily="2" charset="-122"/>
                        </a:rPr>
                        <a:t>系统更改课程介绍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510331"/>
                  </a:ext>
                </a:extLst>
              </a:tr>
            </a:tbl>
          </a:graphicData>
        </a:graphic>
      </p:graphicFrame>
    </p:spTree>
    <p:extLst>
      <p:ext uri="{BB962C8B-B14F-4D97-AF65-F5344CB8AC3E}">
        <p14:creationId xmlns:p14="http://schemas.microsoft.com/office/powerpoint/2010/main" val="211099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95C41-930E-4063-92BB-1ABD6CBCF4B4}"/>
              </a:ext>
            </a:extLst>
          </p:cNvPr>
          <p:cNvSpPr>
            <a:spLocks noGrp="1"/>
          </p:cNvSpPr>
          <p:nvPr>
            <p:ph type="title"/>
          </p:nvPr>
        </p:nvSpPr>
        <p:spPr/>
        <p:txBody>
          <a:bodyPr/>
          <a:lstStyle/>
          <a:p>
            <a:r>
              <a:rPr lang="zh-CN" altLang="en-US" dirty="0"/>
              <a:t>选题背景</a:t>
            </a:r>
          </a:p>
        </p:txBody>
      </p:sp>
      <p:graphicFrame>
        <p:nvGraphicFramePr>
          <p:cNvPr id="5" name="内容占位符 4">
            <a:extLst>
              <a:ext uri="{FF2B5EF4-FFF2-40B4-BE49-F238E27FC236}">
                <a16:creationId xmlns:a16="http://schemas.microsoft.com/office/drawing/2014/main" id="{29C13FBE-7A54-4C58-A727-E1C054445B2C}"/>
              </a:ext>
            </a:extLst>
          </p:cNvPr>
          <p:cNvGraphicFramePr>
            <a:graphicFrameLocks noGrp="1"/>
          </p:cNvGraphicFramePr>
          <p:nvPr>
            <p:ph idx="1"/>
            <p:extLst>
              <p:ext uri="{D42A27DB-BD31-4B8C-83A1-F6EECF244321}">
                <p14:modId xmlns:p14="http://schemas.microsoft.com/office/powerpoint/2010/main" val="1409806372"/>
              </p:ext>
            </p:extLst>
          </p:nvPr>
        </p:nvGraphicFramePr>
        <p:xfrm>
          <a:off x="1447800" y="2209800"/>
          <a:ext cx="8534400"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FFD187CA-83BD-4FF8-9B98-8059DBA7A7A6}"/>
              </a:ext>
            </a:extLst>
          </p:cNvPr>
          <p:cNvSpPr>
            <a:spLocks noGrp="1"/>
          </p:cNvSpPr>
          <p:nvPr>
            <p:ph type="sldNum" sz="quarter" idx="12"/>
          </p:nvPr>
        </p:nvSpPr>
        <p:spPr/>
        <p:txBody>
          <a:bodyPr/>
          <a:lstStyle/>
          <a:p>
            <a:fld id="{F9104C0F-23FD-4844-B5A0-40235B08BF22}" type="slidenum">
              <a:rPr lang="zh-CN" altLang="en-US" smtClean="0"/>
              <a:pPr/>
              <a:t>3</a:t>
            </a:fld>
            <a:endParaRPr lang="zh-CN" altLang="en-US"/>
          </a:p>
        </p:txBody>
      </p:sp>
    </p:spTree>
    <p:extLst>
      <p:ext uri="{BB962C8B-B14F-4D97-AF65-F5344CB8AC3E}">
        <p14:creationId xmlns:p14="http://schemas.microsoft.com/office/powerpoint/2010/main" val="1249335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4988B-8966-4730-920F-03BC942F00CD}"/>
              </a:ext>
            </a:extLst>
          </p:cNvPr>
          <p:cNvSpPr>
            <a:spLocks noGrp="1"/>
          </p:cNvSpPr>
          <p:nvPr>
            <p:ph type="title"/>
          </p:nvPr>
        </p:nvSpPr>
        <p:spPr/>
        <p:txBody>
          <a:bodyPr/>
          <a:lstStyle/>
          <a:p>
            <a:r>
              <a:rPr lang="zh-CN" altLang="en-US" dirty="0"/>
              <a:t>静态建模</a:t>
            </a:r>
          </a:p>
        </p:txBody>
      </p:sp>
      <p:sp>
        <p:nvSpPr>
          <p:cNvPr id="4" name="灯片编号占位符 3">
            <a:extLst>
              <a:ext uri="{FF2B5EF4-FFF2-40B4-BE49-F238E27FC236}">
                <a16:creationId xmlns:a16="http://schemas.microsoft.com/office/drawing/2014/main" id="{6611EB85-83FC-4929-A457-BA4D2ADEE154}"/>
              </a:ext>
            </a:extLst>
          </p:cNvPr>
          <p:cNvSpPr>
            <a:spLocks noGrp="1"/>
          </p:cNvSpPr>
          <p:nvPr>
            <p:ph type="sldNum" sz="quarter" idx="12"/>
          </p:nvPr>
        </p:nvSpPr>
        <p:spPr/>
        <p:txBody>
          <a:bodyPr/>
          <a:lstStyle/>
          <a:p>
            <a:fld id="{F9104C0F-23FD-4844-B5A0-40235B08BF22}" type="slidenum">
              <a:rPr lang="zh-CN" altLang="en-US" smtClean="0"/>
              <a:pPr/>
              <a:t>30</a:t>
            </a:fld>
            <a:endParaRPr lang="zh-CN" altLang="en-US"/>
          </a:p>
        </p:txBody>
      </p:sp>
      <p:sp>
        <p:nvSpPr>
          <p:cNvPr id="5" name="Rectangle 2">
            <a:extLst>
              <a:ext uri="{FF2B5EF4-FFF2-40B4-BE49-F238E27FC236}">
                <a16:creationId xmlns:a16="http://schemas.microsoft.com/office/drawing/2014/main" id="{91A72BCE-104E-43DF-A083-533DFDAE440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F22928DD-7598-417D-B238-D951777251A9}"/>
              </a:ext>
            </a:extLst>
          </p:cNvPr>
          <p:cNvGraphicFramePr>
            <a:graphicFrameLocks noChangeAspect="1"/>
          </p:cNvGraphicFramePr>
          <p:nvPr/>
        </p:nvGraphicFramePr>
        <p:xfrm>
          <a:off x="776383" y="1325576"/>
          <a:ext cx="10639233" cy="4206847"/>
        </p:xfrm>
        <a:graphic>
          <a:graphicData uri="http://schemas.openxmlformats.org/presentationml/2006/ole">
            <mc:AlternateContent xmlns:mc="http://schemas.openxmlformats.org/markup-compatibility/2006">
              <mc:Choice xmlns:v="urn:schemas-microsoft-com:vml" Requires="v">
                <p:oleObj spid="_x0000_s10244" name="Visio" r:id="rId3" imgW="16962312" imgH="6713426" progId="Visio.Drawing.15">
                  <p:embed/>
                </p:oleObj>
              </mc:Choice>
              <mc:Fallback>
                <p:oleObj name="Visio" r:id="rId3" imgW="16962312" imgH="6713426" progId="Visio.Drawing.15">
                  <p:embed/>
                  <p:pic>
                    <p:nvPicPr>
                      <p:cNvPr id="6" name="对象 5">
                        <a:extLst>
                          <a:ext uri="{FF2B5EF4-FFF2-40B4-BE49-F238E27FC236}">
                            <a16:creationId xmlns:a16="http://schemas.microsoft.com/office/drawing/2014/main" id="{F22928DD-7598-417D-B238-D95177725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383" y="1325576"/>
                        <a:ext cx="10639233" cy="4206847"/>
                      </a:xfrm>
                      <a:prstGeom prst="rect">
                        <a:avLst/>
                      </a:prstGeom>
                      <a:noFill/>
                    </p:spPr>
                  </p:pic>
                </p:oleObj>
              </mc:Fallback>
            </mc:AlternateContent>
          </a:graphicData>
        </a:graphic>
      </p:graphicFrame>
    </p:spTree>
    <p:extLst>
      <p:ext uri="{BB962C8B-B14F-4D97-AF65-F5344CB8AC3E}">
        <p14:creationId xmlns:p14="http://schemas.microsoft.com/office/powerpoint/2010/main" val="204589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A41CC-34A4-42EE-9903-9910A6EC276C}"/>
              </a:ext>
            </a:extLst>
          </p:cNvPr>
          <p:cNvSpPr>
            <a:spLocks noGrp="1"/>
          </p:cNvSpPr>
          <p:nvPr>
            <p:ph type="title"/>
          </p:nvPr>
        </p:nvSpPr>
        <p:spPr/>
        <p:txBody>
          <a:bodyPr/>
          <a:lstStyle/>
          <a:p>
            <a:r>
              <a:rPr lang="zh-CN" altLang="en-US" dirty="0"/>
              <a:t>动态建模</a:t>
            </a:r>
          </a:p>
        </p:txBody>
      </p:sp>
      <p:sp>
        <p:nvSpPr>
          <p:cNvPr id="4" name="灯片编号占位符 3">
            <a:extLst>
              <a:ext uri="{FF2B5EF4-FFF2-40B4-BE49-F238E27FC236}">
                <a16:creationId xmlns:a16="http://schemas.microsoft.com/office/drawing/2014/main" id="{FF27B7B2-E5D3-487D-819A-B60EB102C045}"/>
              </a:ext>
            </a:extLst>
          </p:cNvPr>
          <p:cNvSpPr>
            <a:spLocks noGrp="1"/>
          </p:cNvSpPr>
          <p:nvPr>
            <p:ph type="sldNum" sz="quarter" idx="12"/>
          </p:nvPr>
        </p:nvSpPr>
        <p:spPr/>
        <p:txBody>
          <a:bodyPr/>
          <a:lstStyle/>
          <a:p>
            <a:fld id="{F9104C0F-23FD-4844-B5A0-40235B08BF22}" type="slidenum">
              <a:rPr lang="zh-CN" altLang="en-US" smtClean="0"/>
              <a:pPr/>
              <a:t>31</a:t>
            </a:fld>
            <a:endParaRPr lang="zh-CN" altLang="en-US"/>
          </a:p>
        </p:txBody>
      </p:sp>
      <p:sp>
        <p:nvSpPr>
          <p:cNvPr id="5" name="Rectangle 2">
            <a:extLst>
              <a:ext uri="{FF2B5EF4-FFF2-40B4-BE49-F238E27FC236}">
                <a16:creationId xmlns:a16="http://schemas.microsoft.com/office/drawing/2014/main" id="{55F42AE6-5C4B-4A6F-99F4-12310058D70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810942CE-C15D-477E-8C99-3B45878CE5B6}"/>
              </a:ext>
            </a:extLst>
          </p:cNvPr>
          <p:cNvGraphicFramePr>
            <a:graphicFrameLocks noChangeAspect="1"/>
          </p:cNvGraphicFramePr>
          <p:nvPr/>
        </p:nvGraphicFramePr>
        <p:xfrm>
          <a:off x="1981200" y="1281113"/>
          <a:ext cx="7969054" cy="5257799"/>
        </p:xfrm>
        <a:graphic>
          <a:graphicData uri="http://schemas.openxmlformats.org/presentationml/2006/ole">
            <mc:AlternateContent xmlns:mc="http://schemas.openxmlformats.org/markup-compatibility/2006">
              <mc:Choice xmlns:v="urn:schemas-microsoft-com:vml" Requires="v">
                <p:oleObj spid="_x0000_s11268" name="Visio" r:id="rId3" imgW="7779630" imgH="5128229" progId="Visio.Drawing.15">
                  <p:embed/>
                </p:oleObj>
              </mc:Choice>
              <mc:Fallback>
                <p:oleObj name="Visio" r:id="rId3" imgW="7779630" imgH="5128229" progId="Visio.Drawing.15">
                  <p:embed/>
                  <p:pic>
                    <p:nvPicPr>
                      <p:cNvPr id="6" name="对象 5">
                        <a:extLst>
                          <a:ext uri="{FF2B5EF4-FFF2-40B4-BE49-F238E27FC236}">
                            <a16:creationId xmlns:a16="http://schemas.microsoft.com/office/drawing/2014/main" id="{810942CE-C15D-477E-8C99-3B45878CE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81113"/>
                        <a:ext cx="7969054" cy="5257799"/>
                      </a:xfrm>
                      <a:prstGeom prst="rect">
                        <a:avLst/>
                      </a:prstGeom>
                      <a:noFill/>
                    </p:spPr>
                  </p:pic>
                </p:oleObj>
              </mc:Fallback>
            </mc:AlternateContent>
          </a:graphicData>
        </a:graphic>
      </p:graphicFrame>
    </p:spTree>
    <p:extLst>
      <p:ext uri="{BB962C8B-B14F-4D97-AF65-F5344CB8AC3E}">
        <p14:creationId xmlns:p14="http://schemas.microsoft.com/office/powerpoint/2010/main" val="1742026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6F588-BB9D-4285-A371-F7E95D2B38A3}"/>
              </a:ext>
            </a:extLst>
          </p:cNvPr>
          <p:cNvSpPr>
            <a:spLocks noGrp="1"/>
          </p:cNvSpPr>
          <p:nvPr>
            <p:ph type="title"/>
          </p:nvPr>
        </p:nvSpPr>
        <p:spPr/>
        <p:txBody>
          <a:bodyPr/>
          <a:lstStyle/>
          <a:p>
            <a:r>
              <a:rPr lang="zh-CN" altLang="en-US" dirty="0"/>
              <a:t>动态建模</a:t>
            </a:r>
          </a:p>
        </p:txBody>
      </p:sp>
      <p:sp>
        <p:nvSpPr>
          <p:cNvPr id="4" name="灯片编号占位符 3">
            <a:extLst>
              <a:ext uri="{FF2B5EF4-FFF2-40B4-BE49-F238E27FC236}">
                <a16:creationId xmlns:a16="http://schemas.microsoft.com/office/drawing/2014/main" id="{4CA9B9A0-67B3-4925-89BF-0596E937F3C6}"/>
              </a:ext>
            </a:extLst>
          </p:cNvPr>
          <p:cNvSpPr>
            <a:spLocks noGrp="1"/>
          </p:cNvSpPr>
          <p:nvPr>
            <p:ph type="sldNum" sz="quarter" idx="12"/>
          </p:nvPr>
        </p:nvSpPr>
        <p:spPr/>
        <p:txBody>
          <a:bodyPr/>
          <a:lstStyle/>
          <a:p>
            <a:fld id="{F9104C0F-23FD-4844-B5A0-40235B08BF22}" type="slidenum">
              <a:rPr lang="zh-CN" altLang="en-US" smtClean="0"/>
              <a:pPr/>
              <a:t>32</a:t>
            </a:fld>
            <a:endParaRPr lang="zh-CN" altLang="en-US"/>
          </a:p>
        </p:txBody>
      </p:sp>
      <p:sp>
        <p:nvSpPr>
          <p:cNvPr id="5" name="Rectangle 2">
            <a:extLst>
              <a:ext uri="{FF2B5EF4-FFF2-40B4-BE49-F238E27FC236}">
                <a16:creationId xmlns:a16="http://schemas.microsoft.com/office/drawing/2014/main" id="{B7A7CFDA-A1DA-49BD-9E80-C34CCCD51307}"/>
              </a:ext>
            </a:extLst>
          </p:cNvPr>
          <p:cNvSpPr>
            <a:spLocks noChangeArrowheads="1"/>
          </p:cNvSpPr>
          <p:nvPr/>
        </p:nvSpPr>
        <p:spPr bwMode="auto">
          <a:xfrm>
            <a:off x="1219200" y="1828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17229D0D-0DC9-4DE6-9797-589AF48A6203}"/>
              </a:ext>
            </a:extLst>
          </p:cNvPr>
          <p:cNvGraphicFramePr>
            <a:graphicFrameLocks noChangeAspect="1"/>
          </p:cNvGraphicFramePr>
          <p:nvPr/>
        </p:nvGraphicFramePr>
        <p:xfrm>
          <a:off x="1915299" y="1228395"/>
          <a:ext cx="7689334" cy="5493080"/>
        </p:xfrm>
        <a:graphic>
          <a:graphicData uri="http://schemas.openxmlformats.org/presentationml/2006/ole">
            <mc:AlternateContent xmlns:mc="http://schemas.openxmlformats.org/markup-compatibility/2006">
              <mc:Choice xmlns:v="urn:schemas-microsoft-com:vml" Requires="v">
                <p:oleObj spid="_x0000_s12292" name="Visio" r:id="rId3" imgW="7955280" imgH="5691999" progId="Visio.Drawing.15">
                  <p:embed/>
                </p:oleObj>
              </mc:Choice>
              <mc:Fallback>
                <p:oleObj name="Visio" r:id="rId3" imgW="7955280" imgH="5691999" progId="Visio.Drawing.15">
                  <p:embed/>
                  <p:pic>
                    <p:nvPicPr>
                      <p:cNvPr id="6" name="对象 5">
                        <a:extLst>
                          <a:ext uri="{FF2B5EF4-FFF2-40B4-BE49-F238E27FC236}">
                            <a16:creationId xmlns:a16="http://schemas.microsoft.com/office/drawing/2014/main" id="{17229D0D-0DC9-4DE6-9797-589AF48A6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299" y="1228395"/>
                        <a:ext cx="7689334" cy="5493080"/>
                      </a:xfrm>
                      <a:prstGeom prst="rect">
                        <a:avLst/>
                      </a:prstGeom>
                      <a:noFill/>
                    </p:spPr>
                  </p:pic>
                </p:oleObj>
              </mc:Fallback>
            </mc:AlternateContent>
          </a:graphicData>
        </a:graphic>
      </p:graphicFrame>
    </p:spTree>
    <p:extLst>
      <p:ext uri="{BB962C8B-B14F-4D97-AF65-F5344CB8AC3E}">
        <p14:creationId xmlns:p14="http://schemas.microsoft.com/office/powerpoint/2010/main" val="84456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3FED4-3B1B-4CDA-B85C-F48E64B41E6F}"/>
              </a:ext>
            </a:extLst>
          </p:cNvPr>
          <p:cNvSpPr>
            <a:spLocks noGrp="1"/>
          </p:cNvSpPr>
          <p:nvPr>
            <p:ph type="title"/>
          </p:nvPr>
        </p:nvSpPr>
        <p:spPr/>
        <p:txBody>
          <a:bodyPr/>
          <a:lstStyle/>
          <a:p>
            <a:r>
              <a:rPr lang="zh-CN" altLang="en-US" dirty="0"/>
              <a:t>非功能性需求</a:t>
            </a:r>
          </a:p>
        </p:txBody>
      </p:sp>
      <p:sp>
        <p:nvSpPr>
          <p:cNvPr id="3" name="内容占位符 2">
            <a:extLst>
              <a:ext uri="{FF2B5EF4-FFF2-40B4-BE49-F238E27FC236}">
                <a16:creationId xmlns:a16="http://schemas.microsoft.com/office/drawing/2014/main" id="{2C41E7D9-06AD-4457-8371-7984D11847BD}"/>
              </a:ext>
            </a:extLst>
          </p:cNvPr>
          <p:cNvSpPr>
            <a:spLocks noGrp="1"/>
          </p:cNvSpPr>
          <p:nvPr>
            <p:ph idx="1"/>
          </p:nvPr>
        </p:nvSpPr>
        <p:spPr>
          <a:xfrm>
            <a:off x="527385" y="1281112"/>
            <a:ext cx="10972800" cy="5257800"/>
          </a:xfrm>
        </p:spPr>
        <p:txBody>
          <a:bodyPr/>
          <a:lstStyle/>
          <a:p>
            <a:pPr indent="266700" algn="just">
              <a:lnSpc>
                <a:spcPct val="150000"/>
              </a:lnSpc>
              <a:spcBef>
                <a:spcPts val="600"/>
              </a:spcBef>
            </a:pPr>
            <a:r>
              <a:rPr lang="zh-CN" altLang="zh-CN" sz="3200" kern="100" dirty="0">
                <a:effectLst/>
                <a:latin typeface="Times New Roman" panose="02020603050405020304" pitchFamily="18" charset="0"/>
                <a:ea typeface="宋体" panose="02010600030101010101" pitchFamily="2" charset="-122"/>
              </a:rPr>
              <a:t>性能要求：保障高并发数、数据吞吐量，提高页面加载速度、考虑慢网速情况等。</a:t>
            </a:r>
          </a:p>
          <a:p>
            <a:pPr indent="266700" algn="just">
              <a:lnSpc>
                <a:spcPct val="150000"/>
              </a:lnSpc>
              <a:spcBef>
                <a:spcPts val="600"/>
              </a:spcBef>
            </a:pPr>
            <a:r>
              <a:rPr lang="zh-CN" altLang="zh-CN" sz="3200" kern="100" dirty="0">
                <a:effectLst/>
                <a:latin typeface="Times New Roman" panose="02020603050405020304" pitchFamily="18" charset="0"/>
                <a:ea typeface="宋体" panose="02010600030101010101" pitchFamily="2" charset="-122"/>
              </a:rPr>
              <a:t>可用性：以用户需求为指导，提供</a:t>
            </a:r>
            <a:r>
              <a:rPr lang="zh-CN" altLang="en-US" sz="3200" kern="100" dirty="0">
                <a:effectLst/>
                <a:latin typeface="Times New Roman" panose="02020603050405020304" pitchFamily="18" charset="0"/>
                <a:ea typeface="宋体" panose="02010600030101010101" pitchFamily="2" charset="-122"/>
              </a:rPr>
              <a:t>用户</a:t>
            </a:r>
            <a:r>
              <a:rPr lang="zh-CN" altLang="zh-CN" sz="3200" kern="100" dirty="0">
                <a:effectLst/>
                <a:latin typeface="Times New Roman" panose="02020603050405020304" pitchFamily="18" charset="0"/>
                <a:ea typeface="宋体" panose="02010600030101010101" pitchFamily="2" charset="-122"/>
              </a:rPr>
              <a:t>友好的用户界面</a:t>
            </a:r>
            <a:r>
              <a:rPr lang="zh-CN" altLang="en-US" sz="3200" kern="100" dirty="0">
                <a:effectLst/>
                <a:latin typeface="Times New Roman" panose="02020603050405020304" pitchFamily="18" charset="0"/>
                <a:ea typeface="宋体" panose="02010600030101010101" pitchFamily="2" charset="-122"/>
              </a:rPr>
              <a:t>，</a:t>
            </a:r>
            <a:r>
              <a:rPr lang="zh-CN" altLang="zh-CN" sz="3200" kern="100" dirty="0">
                <a:effectLst/>
                <a:latin typeface="Times New Roman" panose="02020603050405020304" pitchFamily="18" charset="0"/>
                <a:ea typeface="宋体" panose="02010600030101010101" pitchFamily="2" charset="-122"/>
              </a:rPr>
              <a:t>解决在线课程教学的实际问题。</a:t>
            </a:r>
          </a:p>
          <a:p>
            <a:pPr indent="266700" algn="just">
              <a:lnSpc>
                <a:spcPct val="150000"/>
              </a:lnSpc>
              <a:spcBef>
                <a:spcPts val="600"/>
              </a:spcBef>
            </a:pPr>
            <a:r>
              <a:rPr lang="zh-CN" altLang="zh-CN" sz="3200" kern="100" dirty="0">
                <a:effectLst/>
                <a:latin typeface="Times New Roman" panose="02020603050405020304" pitchFamily="18" charset="0"/>
                <a:ea typeface="宋体" panose="02010600030101010101" pitchFamily="2" charset="-122"/>
              </a:rPr>
              <a:t>可靠性：在误操作的情况下，要能保证系统正常运行。</a:t>
            </a:r>
          </a:p>
          <a:p>
            <a:pPr indent="266700" algn="just">
              <a:lnSpc>
                <a:spcPct val="150000"/>
              </a:lnSpc>
              <a:spcBef>
                <a:spcPts val="600"/>
              </a:spcBef>
            </a:pPr>
            <a:r>
              <a:rPr lang="zh-CN" altLang="zh-CN" sz="3200" kern="100" dirty="0">
                <a:effectLst/>
                <a:latin typeface="Times New Roman" panose="02020603050405020304" pitchFamily="18" charset="0"/>
                <a:ea typeface="宋体" panose="02010600030101010101" pitchFamily="2" charset="-122"/>
              </a:rPr>
              <a:t>安全性：制定相应的安全策略和安全机制。</a:t>
            </a:r>
            <a:r>
              <a:rPr lang="zh-CN" altLang="en-US" kern="100" dirty="0">
                <a:latin typeface="Times New Roman" panose="02020603050405020304" pitchFamily="18" charset="0"/>
                <a:ea typeface="宋体" panose="02010600030101010101" pitchFamily="2" charset="-122"/>
              </a:rPr>
              <a:t>可以</a:t>
            </a:r>
            <a:r>
              <a:rPr lang="zh-CN" altLang="zh-CN" sz="3200" kern="100" dirty="0">
                <a:effectLst/>
                <a:latin typeface="Times New Roman" panose="02020603050405020304" pitchFamily="18" charset="0"/>
                <a:ea typeface="宋体" panose="02010600030101010101" pitchFamily="2" charset="-122"/>
              </a:rPr>
              <a:t>对学生学习情况进行数据统计，对留言动态进行留言监控。</a:t>
            </a:r>
          </a:p>
        </p:txBody>
      </p:sp>
      <p:sp>
        <p:nvSpPr>
          <p:cNvPr id="4" name="灯片编号占位符 3">
            <a:extLst>
              <a:ext uri="{FF2B5EF4-FFF2-40B4-BE49-F238E27FC236}">
                <a16:creationId xmlns:a16="http://schemas.microsoft.com/office/drawing/2014/main" id="{C59C8883-09A9-4322-BB36-3BEB0B8EFBAF}"/>
              </a:ext>
            </a:extLst>
          </p:cNvPr>
          <p:cNvSpPr>
            <a:spLocks noGrp="1"/>
          </p:cNvSpPr>
          <p:nvPr>
            <p:ph type="sldNum" sz="quarter" idx="12"/>
          </p:nvPr>
        </p:nvSpPr>
        <p:spPr/>
        <p:txBody>
          <a:bodyPr/>
          <a:lstStyle/>
          <a:p>
            <a:fld id="{F9104C0F-23FD-4844-B5A0-40235B08BF22}" type="slidenum">
              <a:rPr lang="zh-CN" altLang="en-US" smtClean="0"/>
              <a:pPr/>
              <a:t>33</a:t>
            </a:fld>
            <a:endParaRPr lang="zh-CN" altLang="en-US" dirty="0"/>
          </a:p>
        </p:txBody>
      </p:sp>
    </p:spTree>
    <p:extLst>
      <p:ext uri="{BB962C8B-B14F-4D97-AF65-F5344CB8AC3E}">
        <p14:creationId xmlns:p14="http://schemas.microsoft.com/office/powerpoint/2010/main" val="533730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a:extLst>
              <a:ext uri="{FF2B5EF4-FFF2-40B4-BE49-F238E27FC236}">
                <a16:creationId xmlns:a16="http://schemas.microsoft.com/office/drawing/2014/main" id="{80F965B7-9D93-498D-89C7-581D6376957A}"/>
              </a:ext>
            </a:extLst>
          </p:cNvPr>
          <p:cNvSpPr>
            <a:spLocks noGrp="1"/>
          </p:cNvSpPr>
          <p:nvPr>
            <p:ph type="title"/>
          </p:nvPr>
        </p:nvSpPr>
        <p:spPr>
          <a:xfrm>
            <a:off x="485775" y="153988"/>
            <a:ext cx="9082088" cy="1143000"/>
          </a:xfrm>
        </p:spPr>
        <p:txBody>
          <a:bodyPr/>
          <a:lstStyle/>
          <a:p>
            <a:pPr>
              <a:defRPr/>
            </a:pPr>
            <a:r>
              <a:rPr lang="zh-CN" altLang="en-US" b="1" dirty="0">
                <a:latin typeface="+mj-ea"/>
              </a:rPr>
              <a:t>系统概要设计</a:t>
            </a:r>
            <a:endParaRPr lang="en-US" altLang="zh-CN" b="1" dirty="0">
              <a:latin typeface="+mj-ea"/>
            </a:endParaRPr>
          </a:p>
        </p:txBody>
      </p:sp>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152400" y="1219200"/>
            <a:ext cx="10972800" cy="4779963"/>
          </a:xfrm>
        </p:spPr>
        <p:txBody>
          <a:bodyPr>
            <a:normAutofit fontScale="62500" lnSpcReduction="20000"/>
          </a:bodyPr>
          <a:lstStyle/>
          <a:p>
            <a:pPr>
              <a:defRPr/>
            </a:pPr>
            <a:endParaRPr lang="en-US" altLang="zh-CN" b="1" dirty="0"/>
          </a:p>
          <a:p>
            <a:pPr>
              <a:defRPr/>
            </a:pPr>
            <a:endParaRPr lang="en-US" altLang="zh-CN" b="1" dirty="0"/>
          </a:p>
          <a:p>
            <a:pPr>
              <a:defRPr/>
            </a:pPr>
            <a:r>
              <a:rPr lang="zh-CN" altLang="en-US" b="1" dirty="0"/>
              <a:t>系统设计指导思想及原则</a:t>
            </a:r>
            <a:endParaRPr lang="en-US" altLang="zh-CN" b="1" dirty="0"/>
          </a:p>
          <a:p>
            <a:pPr>
              <a:defRPr/>
            </a:pPr>
            <a:endParaRPr lang="zh-CN" altLang="en-US" b="1" dirty="0"/>
          </a:p>
          <a:p>
            <a:pPr>
              <a:defRPr/>
            </a:pPr>
            <a:r>
              <a:rPr lang="zh-CN" altLang="en-US" b="1" dirty="0"/>
              <a:t>网站方案与介绍</a:t>
            </a:r>
            <a:endParaRPr lang="en-US" altLang="zh-CN" b="1" dirty="0"/>
          </a:p>
          <a:p>
            <a:pPr>
              <a:defRPr/>
            </a:pPr>
            <a:endParaRPr lang="zh-CN" altLang="en-US" b="1" dirty="0"/>
          </a:p>
          <a:p>
            <a:pPr>
              <a:defRPr/>
            </a:pPr>
            <a:r>
              <a:rPr lang="zh-CN" altLang="en-US" b="1" dirty="0"/>
              <a:t>系统结构</a:t>
            </a:r>
            <a:endParaRPr lang="en-US" altLang="zh-CN" b="1" dirty="0"/>
          </a:p>
          <a:p>
            <a:pPr>
              <a:defRPr/>
            </a:pPr>
            <a:endParaRPr lang="en-US" altLang="zh-CN" b="1" dirty="0"/>
          </a:p>
          <a:p>
            <a:pPr>
              <a:defRPr/>
            </a:pPr>
            <a:r>
              <a:rPr lang="zh-CN" altLang="en-US" b="1" dirty="0"/>
              <a:t>逻辑架构图</a:t>
            </a:r>
            <a:endParaRPr lang="en-US" altLang="zh-CN" b="1" dirty="0"/>
          </a:p>
          <a:p>
            <a:pPr>
              <a:defRPr/>
            </a:pPr>
            <a:endParaRPr lang="en-US" altLang="zh-CN" b="1" dirty="0"/>
          </a:p>
          <a:p>
            <a:pPr>
              <a:defRPr/>
            </a:pPr>
            <a:r>
              <a:rPr lang="zh-CN" altLang="en-US" b="1" dirty="0"/>
              <a:t>功能模块图</a:t>
            </a:r>
            <a:endParaRPr lang="en-US" altLang="zh-CN" b="1" dirty="0"/>
          </a:p>
          <a:p>
            <a:pPr>
              <a:defRPr/>
            </a:pPr>
            <a:endParaRPr lang="en-US" altLang="zh-CN" b="1" dirty="0"/>
          </a:p>
          <a:p>
            <a:pPr>
              <a:defRPr/>
            </a:pPr>
            <a:r>
              <a:rPr lang="zh-CN" altLang="en-US" b="1" dirty="0"/>
              <a:t>数据库设计</a:t>
            </a:r>
            <a:endParaRPr lang="en-US" altLang="zh-CN" b="1" dirty="0"/>
          </a:p>
          <a:p>
            <a:pPr marL="0" indent="0">
              <a:buNone/>
              <a:defRPr/>
            </a:pPr>
            <a:endParaRPr lang="en-US" altLang="zh-CN" b="1" dirty="0"/>
          </a:p>
          <a:p>
            <a:pPr>
              <a:defRPr/>
            </a:pPr>
            <a:r>
              <a:rPr lang="zh-CN" altLang="en-US" b="1" dirty="0"/>
              <a:t>测试计划</a:t>
            </a:r>
            <a:endParaRPr lang="zh-CN" altLang="zh-CN" b="1" dirty="0"/>
          </a:p>
          <a:p>
            <a:pPr eaLnBrk="1" hangingPunct="1">
              <a:lnSpc>
                <a:spcPct val="80000"/>
              </a:lnSpc>
              <a:defRPr/>
            </a:pPr>
            <a:endParaRPr lang="en-US" altLang="zh-CN" sz="3600" dirty="0"/>
          </a:p>
        </p:txBody>
      </p:sp>
      <p:sp>
        <p:nvSpPr>
          <p:cNvPr id="32772" name="灯片编号占位符 1">
            <a:extLst>
              <a:ext uri="{FF2B5EF4-FFF2-40B4-BE49-F238E27FC236}">
                <a16:creationId xmlns:a16="http://schemas.microsoft.com/office/drawing/2014/main" id="{688A9F99-FD5F-4F40-ACB2-FC00384C90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825498-E960-483E-881D-1E79219AA0D2}" type="slidenum">
              <a:rPr lang="zh-CN" altLang="en-US">
                <a:solidFill>
                  <a:srgbClr val="898989"/>
                </a:solidFill>
                <a:latin typeface="Calibri" panose="020F0502020204030204" pitchFamily="34" charset="0"/>
              </a:rPr>
              <a:pPr/>
              <a:t>34</a:t>
            </a:fld>
            <a:endParaRPr lang="zh-CN" altLang="en-US">
              <a:solidFill>
                <a:srgbClr val="898989"/>
              </a:solidFill>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4932363"/>
          </a:xfrm>
        </p:spPr>
        <p:txBody>
          <a:bodyPr/>
          <a:lstStyle/>
          <a:p>
            <a:pPr eaLnBrk="1" hangingPunct="1">
              <a:lnSpc>
                <a:spcPct val="80000"/>
              </a:lnSpc>
              <a:defRPr/>
            </a:pPr>
            <a:r>
              <a:rPr lang="zh-CN" altLang="en-US" sz="2800" dirty="0"/>
              <a:t>实用性：以用户需求为指导，符合实际的开发条件，切实解决在线课程教学的实际问题。</a:t>
            </a:r>
            <a:endParaRPr lang="en-US" altLang="zh-CN" sz="2800" dirty="0"/>
          </a:p>
          <a:p>
            <a:pPr marL="0" indent="0" eaLnBrk="1" hangingPunct="1">
              <a:lnSpc>
                <a:spcPct val="80000"/>
              </a:lnSpc>
              <a:buFont typeface="Arial" panose="020B0604020202020204" pitchFamily="34" charset="0"/>
              <a:buNone/>
              <a:defRPr/>
            </a:pPr>
            <a:r>
              <a:rPr lang="zh-CN" altLang="en-US" sz="2800" dirty="0"/>
              <a:t>   </a:t>
            </a:r>
          </a:p>
          <a:p>
            <a:pPr eaLnBrk="1" hangingPunct="1">
              <a:lnSpc>
                <a:spcPct val="80000"/>
              </a:lnSpc>
              <a:defRPr/>
            </a:pPr>
            <a:r>
              <a:rPr lang="zh-CN" altLang="en-US" sz="2800" dirty="0"/>
              <a:t>先进性：计算机环境配置必须满足所提出的目标和所要实现的功能、指标等要求。体系结构、开发设计方法等要具有先进水平。</a:t>
            </a:r>
            <a:endParaRPr lang="en-US" altLang="zh-CN" sz="2800" dirty="0"/>
          </a:p>
          <a:p>
            <a:pPr eaLnBrk="1" hangingPunct="1">
              <a:lnSpc>
                <a:spcPct val="80000"/>
              </a:lnSpc>
              <a:defRPr/>
            </a:pPr>
            <a:endParaRPr lang="zh-CN" altLang="en-US" sz="2800" dirty="0"/>
          </a:p>
          <a:p>
            <a:pPr eaLnBrk="1" hangingPunct="1">
              <a:lnSpc>
                <a:spcPct val="80000"/>
              </a:lnSpc>
              <a:defRPr/>
            </a:pPr>
            <a:r>
              <a:rPr lang="zh-CN" altLang="en-US" sz="2800" dirty="0"/>
              <a:t>可靠性：在误操作的情况下，要能保证系统正常运行。</a:t>
            </a:r>
            <a:endParaRPr lang="en-US" altLang="zh-CN" sz="2800" dirty="0"/>
          </a:p>
          <a:p>
            <a:pPr eaLnBrk="1" hangingPunct="1">
              <a:lnSpc>
                <a:spcPct val="80000"/>
              </a:lnSpc>
              <a:defRPr/>
            </a:pPr>
            <a:endParaRPr lang="zh-CN" altLang="en-US" sz="2800" dirty="0"/>
          </a:p>
          <a:p>
            <a:pPr eaLnBrk="1" hangingPunct="1">
              <a:lnSpc>
                <a:spcPct val="80000"/>
              </a:lnSpc>
              <a:defRPr/>
            </a:pPr>
            <a:r>
              <a:rPr lang="zh-CN" altLang="en-US" sz="2800" dirty="0"/>
              <a:t>安全性：根据精品课程网站的特点和要求，制定相应的安全策略和安全机制。</a:t>
            </a:r>
            <a:endParaRPr lang="en-US" altLang="zh-CN" sz="2800" dirty="0"/>
          </a:p>
          <a:p>
            <a:pPr eaLnBrk="1" hangingPunct="1">
              <a:lnSpc>
                <a:spcPct val="80000"/>
              </a:lnSpc>
              <a:defRPr/>
            </a:pPr>
            <a:endParaRPr lang="zh-CN" altLang="en-US" sz="2800" dirty="0"/>
          </a:p>
          <a:p>
            <a:pPr eaLnBrk="1" hangingPunct="1">
              <a:lnSpc>
                <a:spcPct val="80000"/>
              </a:lnSpc>
              <a:defRPr/>
            </a:pPr>
            <a:r>
              <a:rPr lang="zh-CN" altLang="en-US" sz="2800" dirty="0"/>
              <a:t>友好性：提供友好的用户界面，简单、直观、易于使用、方便操作。</a:t>
            </a:r>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2" name="灯片编号占位符 1">
            <a:extLst>
              <a:ext uri="{FF2B5EF4-FFF2-40B4-BE49-F238E27FC236}">
                <a16:creationId xmlns:a16="http://schemas.microsoft.com/office/drawing/2014/main" id="{F1C2462E-C013-4932-B060-A638A58020A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CF7964-327D-436E-A4D6-BBB61435EFF7}" type="slidenum">
              <a:rPr lang="zh-CN" altLang="en-US">
                <a:solidFill>
                  <a:srgbClr val="898989"/>
                </a:solidFill>
                <a:latin typeface="Calibri" panose="020F0502020204030204" pitchFamily="34" charset="0"/>
              </a:rPr>
              <a:pPr/>
              <a:t>35</a:t>
            </a:fld>
            <a:endParaRPr lang="zh-CN" altLang="en-US">
              <a:solidFill>
                <a:srgbClr val="898989"/>
              </a:solidFill>
              <a:latin typeface="Calibri" panose="020F0502020204030204" pitchFamily="34" charset="0"/>
            </a:endParaRPr>
          </a:p>
        </p:txBody>
      </p:sp>
      <p:sp>
        <p:nvSpPr>
          <p:cNvPr id="34820" name="标题 2">
            <a:extLst>
              <a:ext uri="{FF2B5EF4-FFF2-40B4-BE49-F238E27FC236}">
                <a16:creationId xmlns:a16="http://schemas.microsoft.com/office/drawing/2014/main" id="{D5956022-3ED7-4969-AD0D-CF4736247D4A}"/>
              </a:ext>
            </a:extLst>
          </p:cNvPr>
          <p:cNvSpPr>
            <a:spLocks noGrp="1"/>
          </p:cNvSpPr>
          <p:nvPr>
            <p:ph type="title"/>
          </p:nvPr>
        </p:nvSpPr>
        <p:spPr>
          <a:xfrm>
            <a:off x="527050" y="-26988"/>
            <a:ext cx="10464800" cy="1143001"/>
          </a:xfrm>
        </p:spPr>
        <p:txBody>
          <a:bodyPr/>
          <a:lstStyle/>
          <a:p>
            <a:r>
              <a:rPr lang="zh-CN" altLang="en-US" b="1"/>
              <a:t>系统设计指导思想及原则</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4932363"/>
          </a:xfrm>
        </p:spPr>
        <p:txBody>
          <a:bodyPr/>
          <a:lstStyle/>
          <a:p>
            <a:pPr marL="0" indent="0" eaLnBrk="1" hangingPunct="1">
              <a:lnSpc>
                <a:spcPct val="80000"/>
              </a:lnSpc>
              <a:buFont typeface="Arial" panose="020B0604020202020204" pitchFamily="34" charset="0"/>
              <a:buNone/>
              <a:defRPr/>
            </a:pPr>
            <a:endParaRPr lang="en-US" altLang="zh-CN" sz="2800" dirty="0"/>
          </a:p>
          <a:p>
            <a:pPr marL="0" indent="0" eaLnBrk="1" hangingPunct="1">
              <a:lnSpc>
                <a:spcPct val="80000"/>
              </a:lnSpc>
              <a:buFont typeface="Arial" panose="020B0604020202020204" pitchFamily="34" charset="0"/>
              <a:buNone/>
              <a:defRPr/>
            </a:pPr>
            <a:r>
              <a:rPr lang="zh-CN" altLang="en-US" sz="2800" dirty="0"/>
              <a:t>课程网站是以浏览器</a:t>
            </a:r>
            <a:r>
              <a:rPr lang="en-US" altLang="zh-CN" sz="2800" dirty="0"/>
              <a:t>/</a:t>
            </a:r>
            <a:r>
              <a:rPr lang="zh-CN" altLang="en-US" sz="2800" dirty="0"/>
              <a:t>服务器（</a:t>
            </a:r>
            <a:r>
              <a:rPr lang="en-US" altLang="zh-CN" sz="2800" dirty="0"/>
              <a:t>B/S</a:t>
            </a:r>
            <a:r>
              <a:rPr lang="zh-CN" altLang="en-US" sz="2800" dirty="0"/>
              <a:t>）为架构，为学生、教师提供计算机专业相关知识的网站。它将使用数据库技术与网络技术，使计算机资源的使用效率得到很大提高，并为师生提供交流平台。</a:t>
            </a:r>
            <a:endParaRPr lang="en-US" altLang="zh-CN" sz="2800" dirty="0"/>
          </a:p>
          <a:p>
            <a:pPr marL="0" indent="0" eaLnBrk="1" hangingPunct="1">
              <a:lnSpc>
                <a:spcPct val="80000"/>
              </a:lnSpc>
              <a:buFont typeface="Arial" panose="020B0604020202020204" pitchFamily="34" charset="0"/>
              <a:buNone/>
              <a:defRPr/>
            </a:pPr>
            <a:endParaRPr lang="en-US" altLang="zh-CN" sz="2800" dirty="0"/>
          </a:p>
          <a:p>
            <a:pPr marL="0" indent="0" eaLnBrk="1" hangingPunct="1">
              <a:lnSpc>
                <a:spcPct val="80000"/>
              </a:lnSpc>
              <a:buFont typeface="Arial" panose="020B0604020202020204" pitchFamily="34" charset="0"/>
              <a:buNone/>
              <a:defRPr/>
            </a:pPr>
            <a:r>
              <a:rPr lang="zh-CN" altLang="en-US" sz="2800" dirty="0"/>
              <a:t>课程网站利用了</a:t>
            </a:r>
            <a:r>
              <a:rPr lang="en-US" altLang="zh-CN" sz="2800" dirty="0"/>
              <a:t>JavaScript</a:t>
            </a:r>
            <a:r>
              <a:rPr lang="zh-CN" altLang="en-US" sz="2800" dirty="0"/>
              <a:t>和数据库两项先进技术，比原先完全依靠课堂教学更有效率。</a:t>
            </a:r>
            <a:endParaRPr lang="en-US" altLang="zh-CN" sz="2800" dirty="0"/>
          </a:p>
          <a:p>
            <a:pPr marL="0" indent="0" eaLnBrk="1" hangingPunct="1">
              <a:lnSpc>
                <a:spcPct val="80000"/>
              </a:lnSpc>
              <a:buFont typeface="Arial" panose="020B0604020202020204" pitchFamily="34" charset="0"/>
              <a:buNone/>
              <a:defRPr/>
            </a:pPr>
            <a:endParaRPr lang="en-US" altLang="zh-CN" sz="2800" dirty="0"/>
          </a:p>
          <a:p>
            <a:pPr marL="0" indent="0" eaLnBrk="1" hangingPunct="1">
              <a:lnSpc>
                <a:spcPct val="80000"/>
              </a:lnSpc>
              <a:buFont typeface="Arial" panose="020B0604020202020204" pitchFamily="34" charset="0"/>
              <a:buNone/>
              <a:defRPr/>
            </a:pPr>
            <a:r>
              <a:rPr lang="zh-CN" altLang="en-US" sz="2800" dirty="0"/>
              <a:t>其次，课程网站提供了一系列诸如资源下载、网上答疑此类的新功能，学生和教师可以通过访问网站来进行交流。</a:t>
            </a:r>
          </a:p>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36867" name="灯片编号占位符 1">
            <a:extLst>
              <a:ext uri="{FF2B5EF4-FFF2-40B4-BE49-F238E27FC236}">
                <a16:creationId xmlns:a16="http://schemas.microsoft.com/office/drawing/2014/main" id="{0127E9D9-AFAA-42F8-884A-46256EE9A83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B95C5E3-3D6A-49D3-AE02-7288B7281318}" type="slidenum">
              <a:rPr lang="zh-CN" altLang="en-US">
                <a:solidFill>
                  <a:srgbClr val="898989"/>
                </a:solidFill>
                <a:latin typeface="Calibri" panose="020F0502020204030204" pitchFamily="34" charset="0"/>
              </a:rPr>
              <a:pPr/>
              <a:t>36</a:t>
            </a:fld>
            <a:endParaRPr lang="zh-CN" altLang="en-US">
              <a:solidFill>
                <a:srgbClr val="898989"/>
              </a:solidFill>
              <a:latin typeface="Calibri" panose="020F0502020204030204" pitchFamily="34" charset="0"/>
            </a:endParaRPr>
          </a:p>
        </p:txBody>
      </p:sp>
      <p:sp>
        <p:nvSpPr>
          <p:cNvPr id="36868" name="标题 2">
            <a:extLst>
              <a:ext uri="{FF2B5EF4-FFF2-40B4-BE49-F238E27FC236}">
                <a16:creationId xmlns:a16="http://schemas.microsoft.com/office/drawing/2014/main" id="{96C04FEF-019C-4F7A-854C-E51C3C0F4B75}"/>
              </a:ext>
            </a:extLst>
          </p:cNvPr>
          <p:cNvSpPr>
            <a:spLocks noGrp="1"/>
          </p:cNvSpPr>
          <p:nvPr>
            <p:ph type="title"/>
          </p:nvPr>
        </p:nvSpPr>
        <p:spPr>
          <a:xfrm>
            <a:off x="527050" y="-26988"/>
            <a:ext cx="10464800" cy="1143001"/>
          </a:xfrm>
        </p:spPr>
        <p:txBody>
          <a:bodyPr/>
          <a:lstStyle/>
          <a:p>
            <a:r>
              <a:rPr lang="zh-CN" altLang="en-US" b="1"/>
              <a:t>网站方案与介绍</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eaLnBrk="1" hangingPunct="1">
              <a:lnSpc>
                <a:spcPct val="80000"/>
              </a:lnSpc>
              <a:defRPr/>
            </a:pPr>
            <a:r>
              <a:rPr lang="zh-CN" altLang="en-US" sz="2800" dirty="0"/>
              <a:t>该系统总体由六大模块组成：网站前台显示模块，用户注册登录模块，新闻通知发布模块，学习资源及教师队伍模块，在线答疑模块，后台管理模块。</a:t>
            </a:r>
            <a:endParaRPr lang="en-US" altLang="zh-CN" sz="2800" dirty="0"/>
          </a:p>
          <a:p>
            <a:pPr eaLnBrk="1" hangingPunct="1">
              <a:lnSpc>
                <a:spcPct val="80000"/>
              </a:lnSpc>
              <a:defRPr/>
            </a:pPr>
            <a:endParaRPr lang="zh-CN" altLang="en-US" sz="2800" dirty="0"/>
          </a:p>
          <a:p>
            <a:pPr eaLnBrk="1" hangingPunct="1">
              <a:lnSpc>
                <a:spcPct val="80000"/>
              </a:lnSpc>
              <a:defRPr/>
            </a:pPr>
            <a:r>
              <a:rPr lang="zh-CN" altLang="en-US" sz="2800" dirty="0"/>
              <a:t>在第一阶段建立一个满足近期目标的静态精品课网站，主要用于提供课程介绍、教学大纲等课程资料，为下一阶段系统的开发做好准备工作。</a:t>
            </a:r>
          </a:p>
          <a:p>
            <a:pPr eaLnBrk="1" hangingPunct="1">
              <a:lnSpc>
                <a:spcPct val="80000"/>
              </a:lnSpc>
              <a:defRPr/>
            </a:pPr>
            <a:r>
              <a:rPr lang="zh-CN" altLang="en-US" sz="2800" dirty="0"/>
              <a:t>在第二阶段建立一个课程网站管理系统，主要实现三个目标：</a:t>
            </a:r>
            <a:endParaRPr lang="en-US" altLang="zh-CN" sz="2800" dirty="0"/>
          </a:p>
          <a:p>
            <a:pPr eaLnBrk="1" hangingPunct="1">
              <a:lnSpc>
                <a:spcPct val="80000"/>
              </a:lnSpc>
              <a:defRPr/>
            </a:pPr>
            <a:r>
              <a:rPr lang="zh-CN" altLang="en-US" sz="2800" dirty="0"/>
              <a:t>（</a:t>
            </a:r>
            <a:r>
              <a:rPr lang="en-US" altLang="zh-CN" sz="2800" dirty="0"/>
              <a:t>1</a:t>
            </a:r>
            <a:r>
              <a:rPr lang="zh-CN" altLang="en-US" sz="2800" dirty="0"/>
              <a:t>）提供一个支持学习交流的留言板、在线答疑等的师生互动平台；</a:t>
            </a:r>
            <a:endParaRPr lang="en-US" altLang="zh-CN" sz="2800" dirty="0"/>
          </a:p>
          <a:p>
            <a:pPr eaLnBrk="1" hangingPunct="1">
              <a:lnSpc>
                <a:spcPct val="80000"/>
              </a:lnSpc>
              <a:defRPr/>
            </a:pPr>
            <a:r>
              <a:rPr lang="zh-CN" altLang="en-US" sz="2800" dirty="0"/>
              <a:t>（</a:t>
            </a:r>
            <a:r>
              <a:rPr lang="en-US" altLang="zh-CN" sz="2800" dirty="0"/>
              <a:t>2</a:t>
            </a:r>
            <a:r>
              <a:rPr lang="zh-CN" altLang="en-US" sz="2800" dirty="0"/>
              <a:t>）提供课本、讲义等学习资料的下载和在线阅读功能。</a:t>
            </a:r>
            <a:endParaRPr lang="en-US" altLang="zh-CN" sz="2800" dirty="0"/>
          </a:p>
          <a:p>
            <a:pPr eaLnBrk="1" hangingPunct="1">
              <a:lnSpc>
                <a:spcPct val="80000"/>
              </a:lnSpc>
              <a:defRPr/>
            </a:pPr>
            <a:r>
              <a:rPr lang="zh-CN" altLang="en-US" sz="2800" dirty="0"/>
              <a:t>（</a:t>
            </a:r>
            <a:r>
              <a:rPr lang="en-US" altLang="zh-CN" sz="2800" dirty="0"/>
              <a:t>3</a:t>
            </a:r>
            <a:r>
              <a:rPr lang="zh-CN" altLang="en-US" sz="2800" dirty="0"/>
              <a:t>）建立网站后台管理系统，以便管理员及时、方便的更新网站资源。网站主要使用</a:t>
            </a:r>
            <a:r>
              <a:rPr lang="en-US" altLang="zh-CN" sz="2800" dirty="0"/>
              <a:t>C#</a:t>
            </a:r>
            <a:r>
              <a:rPr lang="zh-CN" altLang="en-US" sz="2800" dirty="0"/>
              <a:t>为开发语言，</a:t>
            </a:r>
            <a:r>
              <a:rPr lang="en-US" altLang="zh-CN" sz="2800" dirty="0"/>
              <a:t>SQL SERVER 2005</a:t>
            </a:r>
            <a:r>
              <a:rPr lang="zh-CN" altLang="en-US" sz="2800" dirty="0"/>
              <a:t>为数据库管理系统。</a:t>
            </a:r>
          </a:p>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38915" name="灯片编号占位符 1">
            <a:extLst>
              <a:ext uri="{FF2B5EF4-FFF2-40B4-BE49-F238E27FC236}">
                <a16:creationId xmlns:a16="http://schemas.microsoft.com/office/drawing/2014/main" id="{0AF0E258-FE56-47EA-A327-C245EAECD71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C6F156-BE92-42EB-8496-9F881826C0BC}" type="slidenum">
              <a:rPr lang="zh-CN" altLang="en-US">
                <a:solidFill>
                  <a:srgbClr val="898989"/>
                </a:solidFill>
                <a:latin typeface="Calibri" panose="020F0502020204030204" pitchFamily="34" charset="0"/>
              </a:rPr>
              <a:pPr/>
              <a:t>37</a:t>
            </a:fld>
            <a:endParaRPr lang="zh-CN" altLang="en-US">
              <a:solidFill>
                <a:srgbClr val="898989"/>
              </a:solidFill>
              <a:latin typeface="Calibri" panose="020F0502020204030204" pitchFamily="34" charset="0"/>
            </a:endParaRPr>
          </a:p>
        </p:txBody>
      </p:sp>
      <p:sp>
        <p:nvSpPr>
          <p:cNvPr id="38916" name="标题 2">
            <a:extLst>
              <a:ext uri="{FF2B5EF4-FFF2-40B4-BE49-F238E27FC236}">
                <a16:creationId xmlns:a16="http://schemas.microsoft.com/office/drawing/2014/main" id="{32EEE7C4-82CD-4394-A62D-1CB7C1C33380}"/>
              </a:ext>
            </a:extLst>
          </p:cNvPr>
          <p:cNvSpPr>
            <a:spLocks noGrp="1"/>
          </p:cNvSpPr>
          <p:nvPr>
            <p:ph type="title"/>
          </p:nvPr>
        </p:nvSpPr>
        <p:spPr>
          <a:xfrm>
            <a:off x="527050" y="-26988"/>
            <a:ext cx="10464800" cy="1143001"/>
          </a:xfrm>
        </p:spPr>
        <p:txBody>
          <a:bodyPr/>
          <a:lstStyle/>
          <a:p>
            <a:r>
              <a:rPr lang="zh-CN" altLang="en-US"/>
              <a:t>系统实施方案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38</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zh-CN" altLang="en-US" b="1" dirty="0"/>
              <a:t>系统结构</a:t>
            </a:r>
            <a:endParaRPr lang="zh-CN" altLang="en-US" dirty="0"/>
          </a:p>
        </p:txBody>
      </p:sp>
      <p:pic>
        <p:nvPicPr>
          <p:cNvPr id="1026" name="图片 1">
            <a:extLst>
              <a:ext uri="{FF2B5EF4-FFF2-40B4-BE49-F238E27FC236}">
                <a16:creationId xmlns:a16="http://schemas.microsoft.com/office/drawing/2014/main" id="{10DAE7F9-64C5-4A65-B305-D8922FCBB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752600"/>
            <a:ext cx="7748694"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39</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en-US" altLang="zh-CN" dirty="0"/>
              <a:t>Web </a:t>
            </a:r>
            <a:r>
              <a:rPr lang="zh-CN" altLang="zh-CN" dirty="0"/>
              <a:t>端架构图</a:t>
            </a:r>
            <a:endParaRPr lang="zh-CN" altLang="en-US" dirty="0"/>
          </a:p>
        </p:txBody>
      </p:sp>
      <p:pic>
        <p:nvPicPr>
          <p:cNvPr id="2050" name="图片 1">
            <a:extLst>
              <a:ext uri="{FF2B5EF4-FFF2-40B4-BE49-F238E27FC236}">
                <a16:creationId xmlns:a16="http://schemas.microsoft.com/office/drawing/2014/main" id="{01B8FFFB-56C5-4E86-B51B-287A98395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47800"/>
            <a:ext cx="1009884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86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2E2AA-7893-4100-B676-79120639AD71}"/>
              </a:ext>
            </a:extLst>
          </p:cNvPr>
          <p:cNvSpPr>
            <a:spLocks noGrp="1"/>
          </p:cNvSpPr>
          <p:nvPr>
            <p:ph type="title"/>
          </p:nvPr>
        </p:nvSpPr>
        <p:spPr/>
        <p:txBody>
          <a:bodyPr/>
          <a:lstStyle/>
          <a:p>
            <a:r>
              <a:rPr lang="zh-CN" altLang="en-US" dirty="0"/>
              <a:t>选题背景</a:t>
            </a:r>
          </a:p>
        </p:txBody>
      </p:sp>
      <p:graphicFrame>
        <p:nvGraphicFramePr>
          <p:cNvPr id="5" name="内容占位符 4">
            <a:extLst>
              <a:ext uri="{FF2B5EF4-FFF2-40B4-BE49-F238E27FC236}">
                <a16:creationId xmlns:a16="http://schemas.microsoft.com/office/drawing/2014/main" id="{F850DC80-7DBA-4058-8F89-2A1D395FE2BA}"/>
              </a:ext>
            </a:extLst>
          </p:cNvPr>
          <p:cNvGraphicFramePr>
            <a:graphicFrameLocks noGrp="1"/>
          </p:cNvGraphicFramePr>
          <p:nvPr>
            <p:ph idx="1"/>
            <p:extLst>
              <p:ext uri="{D42A27DB-BD31-4B8C-83A1-F6EECF244321}">
                <p14:modId xmlns:p14="http://schemas.microsoft.com/office/powerpoint/2010/main" val="3853412545"/>
              </p:ext>
            </p:extLst>
          </p:nvPr>
        </p:nvGraphicFramePr>
        <p:xfrm>
          <a:off x="-609600" y="1981200"/>
          <a:ext cx="79248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a:extLst>
              <a:ext uri="{FF2B5EF4-FFF2-40B4-BE49-F238E27FC236}">
                <a16:creationId xmlns:a16="http://schemas.microsoft.com/office/drawing/2014/main" id="{6C7C1221-4636-4F01-8FE2-65535BDCD612}"/>
              </a:ext>
            </a:extLst>
          </p:cNvPr>
          <p:cNvSpPr>
            <a:spLocks noGrp="1"/>
          </p:cNvSpPr>
          <p:nvPr>
            <p:ph type="sldNum" sz="quarter" idx="12"/>
          </p:nvPr>
        </p:nvSpPr>
        <p:spPr/>
        <p:txBody>
          <a:bodyPr/>
          <a:lstStyle/>
          <a:p>
            <a:fld id="{F9104C0F-23FD-4844-B5A0-40235B08BF22}" type="slidenum">
              <a:rPr lang="zh-CN" altLang="en-US" smtClean="0"/>
              <a:pPr/>
              <a:t>4</a:t>
            </a:fld>
            <a:endParaRPr lang="zh-CN" altLang="en-US"/>
          </a:p>
        </p:txBody>
      </p:sp>
      <p:sp>
        <p:nvSpPr>
          <p:cNvPr id="6" name="对话气泡: 椭圆形 5">
            <a:extLst>
              <a:ext uri="{FF2B5EF4-FFF2-40B4-BE49-F238E27FC236}">
                <a16:creationId xmlns:a16="http://schemas.microsoft.com/office/drawing/2014/main" id="{519B7037-89C7-4F8B-9764-59EE5725E9CA}"/>
              </a:ext>
            </a:extLst>
          </p:cNvPr>
          <p:cNvSpPr/>
          <p:nvPr/>
        </p:nvSpPr>
        <p:spPr>
          <a:xfrm>
            <a:off x="6019800" y="1371600"/>
            <a:ext cx="1295400" cy="9144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教育</a:t>
            </a:r>
          </a:p>
        </p:txBody>
      </p:sp>
    </p:spTree>
    <p:extLst>
      <p:ext uri="{BB962C8B-B14F-4D97-AF65-F5344CB8AC3E}">
        <p14:creationId xmlns:p14="http://schemas.microsoft.com/office/powerpoint/2010/main" val="2325679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40</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zh-CN" altLang="zh-CN" dirty="0"/>
              <a:t>系统管理模块</a:t>
            </a:r>
            <a:endParaRPr lang="zh-CN" altLang="en-US" dirty="0"/>
          </a:p>
        </p:txBody>
      </p:sp>
      <p:pic>
        <p:nvPicPr>
          <p:cNvPr id="3074" name="图片 1">
            <a:extLst>
              <a:ext uri="{FF2B5EF4-FFF2-40B4-BE49-F238E27FC236}">
                <a16:creationId xmlns:a16="http://schemas.microsoft.com/office/drawing/2014/main" id="{3323EDE9-8DCD-45D7-A9F5-102FD1F87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2986"/>
            <a:ext cx="5943600" cy="542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8101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41</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zh-CN" altLang="zh-CN" dirty="0"/>
              <a:t>页面浏览模块模块</a:t>
            </a:r>
            <a:endParaRPr lang="zh-CN" altLang="en-US" dirty="0"/>
          </a:p>
        </p:txBody>
      </p:sp>
      <p:pic>
        <p:nvPicPr>
          <p:cNvPr id="4098" name="图片 1">
            <a:extLst>
              <a:ext uri="{FF2B5EF4-FFF2-40B4-BE49-F238E27FC236}">
                <a16:creationId xmlns:a16="http://schemas.microsoft.com/office/drawing/2014/main" id="{F5C86F8B-0723-4D83-B2FA-615635726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00974"/>
            <a:ext cx="5257800" cy="515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405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42</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zh-CN" altLang="zh-CN" b="1" dirty="0"/>
              <a:t>数据库设计</a:t>
            </a:r>
            <a:endParaRPr lang="zh-CN" altLang="en-US" dirty="0"/>
          </a:p>
        </p:txBody>
      </p:sp>
      <p:graphicFrame>
        <p:nvGraphicFramePr>
          <p:cNvPr id="4" name="表格 3">
            <a:extLst>
              <a:ext uri="{FF2B5EF4-FFF2-40B4-BE49-F238E27FC236}">
                <a16:creationId xmlns:a16="http://schemas.microsoft.com/office/drawing/2014/main" id="{5A0C8696-66CE-43E5-A7B1-6DFF419B72A1}"/>
              </a:ext>
            </a:extLst>
          </p:cNvPr>
          <p:cNvGraphicFramePr>
            <a:graphicFrameLocks noGrp="1"/>
          </p:cNvGraphicFramePr>
          <p:nvPr>
            <p:extLst>
              <p:ext uri="{D42A27DB-BD31-4B8C-83A1-F6EECF244321}">
                <p14:modId xmlns:p14="http://schemas.microsoft.com/office/powerpoint/2010/main" val="2837708189"/>
              </p:ext>
            </p:extLst>
          </p:nvPr>
        </p:nvGraphicFramePr>
        <p:xfrm>
          <a:off x="2286000" y="1828800"/>
          <a:ext cx="7162800" cy="4648201"/>
        </p:xfrm>
        <a:graphic>
          <a:graphicData uri="http://schemas.openxmlformats.org/drawingml/2006/table">
            <a:tbl>
              <a:tblPr>
                <a:tableStyleId>{5C22544A-7EE6-4342-B048-85BDC9FD1C3A}</a:tableStyleId>
              </a:tblPr>
              <a:tblGrid>
                <a:gridCol w="630736">
                  <a:extLst>
                    <a:ext uri="{9D8B030D-6E8A-4147-A177-3AD203B41FA5}">
                      <a16:colId xmlns:a16="http://schemas.microsoft.com/office/drawing/2014/main" val="2871721377"/>
                    </a:ext>
                  </a:extLst>
                </a:gridCol>
                <a:gridCol w="1830609">
                  <a:extLst>
                    <a:ext uri="{9D8B030D-6E8A-4147-A177-3AD203B41FA5}">
                      <a16:colId xmlns:a16="http://schemas.microsoft.com/office/drawing/2014/main" val="2028444396"/>
                    </a:ext>
                  </a:extLst>
                </a:gridCol>
                <a:gridCol w="1493118">
                  <a:extLst>
                    <a:ext uri="{9D8B030D-6E8A-4147-A177-3AD203B41FA5}">
                      <a16:colId xmlns:a16="http://schemas.microsoft.com/office/drawing/2014/main" val="11104540"/>
                    </a:ext>
                  </a:extLst>
                </a:gridCol>
                <a:gridCol w="1474030">
                  <a:extLst>
                    <a:ext uri="{9D8B030D-6E8A-4147-A177-3AD203B41FA5}">
                      <a16:colId xmlns:a16="http://schemas.microsoft.com/office/drawing/2014/main" val="412054485"/>
                    </a:ext>
                  </a:extLst>
                </a:gridCol>
                <a:gridCol w="1042840">
                  <a:extLst>
                    <a:ext uri="{9D8B030D-6E8A-4147-A177-3AD203B41FA5}">
                      <a16:colId xmlns:a16="http://schemas.microsoft.com/office/drawing/2014/main" val="3609808652"/>
                    </a:ext>
                  </a:extLst>
                </a:gridCol>
                <a:gridCol w="691467">
                  <a:extLst>
                    <a:ext uri="{9D8B030D-6E8A-4147-A177-3AD203B41FA5}">
                      <a16:colId xmlns:a16="http://schemas.microsoft.com/office/drawing/2014/main" val="1250575634"/>
                    </a:ext>
                  </a:extLst>
                </a:gridCol>
              </a:tblGrid>
              <a:tr h="572089">
                <a:tc>
                  <a:txBody>
                    <a:bodyPr/>
                    <a:lstStyle/>
                    <a:p>
                      <a:pPr algn="ctr">
                        <a:lnSpc>
                          <a:spcPct val="150000"/>
                        </a:lnSpc>
                        <a:spcAft>
                          <a:spcPts val="0"/>
                        </a:spcAft>
                      </a:pPr>
                      <a:r>
                        <a:rPr lang="zh-CN" sz="1050" kern="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字段名</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类型</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是否为空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00763995"/>
                  </a:ext>
                </a:extLst>
              </a:tr>
              <a:tr h="585087">
                <a:tc>
                  <a:txBody>
                    <a:bodyPr/>
                    <a:lstStyle/>
                    <a:p>
                      <a:pPr algn="ctr">
                        <a:lnSpc>
                          <a:spcPct val="150000"/>
                        </a:lnSpc>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用户</a:t>
                      </a:r>
                      <a:r>
                        <a:rPr lang="en-US" sz="1050" kern="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PK</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07981643"/>
                  </a:ext>
                </a:extLst>
              </a:tr>
              <a:tr h="585087">
                <a:tc>
                  <a:txBody>
                    <a:bodyPr/>
                    <a:lstStyle/>
                    <a:p>
                      <a:pPr algn="ctr">
                        <a:lnSpc>
                          <a:spcPct val="150000"/>
                        </a:lnSpc>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nickName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dirty="0">
                          <a:effectLst/>
                        </a:rPr>
                        <a:t>昵称</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9114596"/>
                  </a:ext>
                </a:extLst>
              </a:tr>
              <a:tr h="585087">
                <a:tc>
                  <a:txBody>
                    <a:bodyPr/>
                    <a:lstStyle/>
                    <a:p>
                      <a:pPr algn="ctr">
                        <a:lnSpc>
                          <a:spcPct val="150000"/>
                        </a:lnSpc>
                        <a:spcAft>
                          <a:spcPts val="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姓名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30060103"/>
                  </a:ext>
                </a:extLst>
              </a:tr>
              <a:tr h="585087">
                <a:tc>
                  <a:txBody>
                    <a:bodyPr/>
                    <a:lstStyle/>
                    <a:p>
                      <a:pPr algn="ctr">
                        <a:lnSpc>
                          <a:spcPct val="150000"/>
                        </a:lnSpc>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userPassword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20802014"/>
                  </a:ext>
                </a:extLst>
              </a:tr>
              <a:tr h="578588">
                <a:tc>
                  <a:txBody>
                    <a:bodyPr/>
                    <a:lstStyle/>
                    <a:p>
                      <a:pPr algn="ctr">
                        <a:lnSpc>
                          <a:spcPct val="150000"/>
                        </a:lnSpc>
                        <a:spcAft>
                          <a:spcPts val="0"/>
                        </a:spcAft>
                      </a:pPr>
                      <a:r>
                        <a:rPr lang="en-US" sz="105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userRegisteTime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注册时间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datatime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32255977"/>
                  </a:ext>
                </a:extLst>
              </a:tr>
              <a:tr h="585087">
                <a:tc>
                  <a:txBody>
                    <a:bodyPr/>
                    <a:lstStyle/>
                    <a:p>
                      <a:pPr algn="ctr">
                        <a:lnSpc>
                          <a:spcPct val="150000"/>
                        </a:lnSpc>
                        <a:spcAft>
                          <a:spcPts val="0"/>
                        </a:spcAft>
                      </a:pPr>
                      <a:r>
                        <a:rPr lang="en-US" sz="105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userStatus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状态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4533973"/>
                  </a:ext>
                </a:extLst>
              </a:tr>
              <a:tr h="572089">
                <a:tc gridSpan="2">
                  <a:txBody>
                    <a:bodyPr/>
                    <a:lstStyle/>
                    <a:p>
                      <a:pPr algn="ctr">
                        <a:lnSpc>
                          <a:spcPct val="150000"/>
                        </a:lnSpc>
                        <a:spcAft>
                          <a:spcPts val="0"/>
                        </a:spcAft>
                      </a:pPr>
                      <a:r>
                        <a:rPr lang="zh-CN" sz="1050" kern="0">
                          <a:effectLst/>
                        </a:rPr>
                        <a:t>补充说明</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4">
                  <a:txBody>
                    <a:bodyPr/>
                    <a:lstStyle/>
                    <a:p>
                      <a:pPr algn="just">
                        <a:spcAft>
                          <a:spcPts val="0"/>
                        </a:spcAft>
                      </a:pPr>
                      <a:r>
                        <a:rPr lang="en-US" sz="1050" kern="100" dirty="0">
                          <a:effectLst/>
                        </a:rPr>
                        <a:t>status: 0-</a:t>
                      </a:r>
                      <a:r>
                        <a:rPr lang="zh-CN" sz="1050" kern="100" dirty="0">
                          <a:effectLst/>
                        </a:rPr>
                        <a:t>未激活</a:t>
                      </a:r>
                      <a:r>
                        <a:rPr lang="en-US" sz="1050" kern="100" dirty="0">
                          <a:effectLst/>
                        </a:rPr>
                        <a:t>/</a:t>
                      </a:r>
                      <a:r>
                        <a:rPr lang="zh-CN" sz="1050" kern="100" dirty="0">
                          <a:effectLst/>
                        </a:rPr>
                        <a:t>停用，</a:t>
                      </a:r>
                      <a:r>
                        <a:rPr lang="en-US" sz="1050" kern="100" dirty="0">
                          <a:effectLst/>
                        </a:rPr>
                        <a:t>1-</a:t>
                      </a:r>
                      <a:r>
                        <a:rPr lang="zh-CN" sz="1050" kern="100" dirty="0">
                          <a:effectLst/>
                        </a:rPr>
                        <a:t>激活，</a:t>
                      </a:r>
                      <a:r>
                        <a:rPr lang="en-US" sz="1050" kern="100" dirty="0">
                          <a:effectLst/>
                        </a:rPr>
                        <a:t>2-</a:t>
                      </a:r>
                      <a:r>
                        <a:rPr lang="zh-CN" sz="1050" kern="100" dirty="0">
                          <a:effectLst/>
                        </a:rPr>
                        <a:t>禁用</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4620517"/>
                  </a:ext>
                </a:extLst>
              </a:tr>
            </a:tbl>
          </a:graphicData>
        </a:graphic>
      </p:graphicFrame>
      <p:sp>
        <p:nvSpPr>
          <p:cNvPr id="6" name="文本框 5">
            <a:extLst>
              <a:ext uri="{FF2B5EF4-FFF2-40B4-BE49-F238E27FC236}">
                <a16:creationId xmlns:a16="http://schemas.microsoft.com/office/drawing/2014/main" id="{45A1C86B-2C6C-43D5-A78C-261CD20B2049}"/>
              </a:ext>
            </a:extLst>
          </p:cNvPr>
          <p:cNvSpPr txBox="1"/>
          <p:nvPr/>
        </p:nvSpPr>
        <p:spPr>
          <a:xfrm>
            <a:off x="228600" y="1185109"/>
            <a:ext cx="6477000" cy="461665"/>
          </a:xfrm>
          <a:prstGeom prst="rect">
            <a:avLst/>
          </a:prstGeom>
          <a:noFill/>
        </p:spPr>
        <p:txBody>
          <a:bodyPr wrap="square" rtlCol="0">
            <a:spAutoFit/>
          </a:bodyPr>
          <a:lstStyle/>
          <a:p>
            <a:r>
              <a:rPr lang="zh-CN" altLang="zh-CN" sz="2400" b="1" dirty="0"/>
              <a:t>用户信息表（</a:t>
            </a:r>
            <a:r>
              <a:rPr lang="en-US" altLang="zh-CN" sz="2400" b="1" dirty="0" err="1"/>
              <a:t>tUserInfo</a:t>
            </a:r>
            <a:r>
              <a:rPr lang="zh-CN" altLang="zh-CN" sz="2400" b="1" dirty="0"/>
              <a:t>）：</a:t>
            </a:r>
            <a:endParaRPr lang="zh-CN" altLang="en-US" sz="2400" b="1" dirty="0"/>
          </a:p>
        </p:txBody>
      </p:sp>
    </p:spTree>
    <p:extLst>
      <p:ext uri="{BB962C8B-B14F-4D97-AF65-F5344CB8AC3E}">
        <p14:creationId xmlns:p14="http://schemas.microsoft.com/office/powerpoint/2010/main" val="2478693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43</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zh-CN" altLang="zh-CN" b="1" dirty="0"/>
              <a:t>数据库设计</a:t>
            </a:r>
            <a:endParaRPr lang="zh-CN" altLang="en-US" dirty="0"/>
          </a:p>
        </p:txBody>
      </p:sp>
      <p:sp>
        <p:nvSpPr>
          <p:cNvPr id="6" name="文本框 5">
            <a:extLst>
              <a:ext uri="{FF2B5EF4-FFF2-40B4-BE49-F238E27FC236}">
                <a16:creationId xmlns:a16="http://schemas.microsoft.com/office/drawing/2014/main" id="{45A1C86B-2C6C-43D5-A78C-261CD20B2049}"/>
              </a:ext>
            </a:extLst>
          </p:cNvPr>
          <p:cNvSpPr txBox="1"/>
          <p:nvPr/>
        </p:nvSpPr>
        <p:spPr>
          <a:xfrm>
            <a:off x="228600" y="1185109"/>
            <a:ext cx="6477000" cy="461665"/>
          </a:xfrm>
          <a:prstGeom prst="rect">
            <a:avLst/>
          </a:prstGeom>
          <a:noFill/>
        </p:spPr>
        <p:txBody>
          <a:bodyPr wrap="square" rtlCol="0">
            <a:spAutoFit/>
          </a:bodyPr>
          <a:lstStyle/>
          <a:p>
            <a:r>
              <a:rPr lang="zh-CN" altLang="zh-CN" sz="2400" b="1" dirty="0"/>
              <a:t>通知信息表（</a:t>
            </a:r>
            <a:r>
              <a:rPr lang="en-US" altLang="zh-CN" sz="2400" b="1" dirty="0" err="1"/>
              <a:t>NewsInfo</a:t>
            </a:r>
            <a:r>
              <a:rPr lang="zh-CN" altLang="zh-CN" sz="2400" b="1" dirty="0"/>
              <a:t>）：</a:t>
            </a:r>
            <a:endParaRPr lang="zh-CN" altLang="en-US" sz="2400" b="1" dirty="0"/>
          </a:p>
        </p:txBody>
      </p:sp>
      <p:graphicFrame>
        <p:nvGraphicFramePr>
          <p:cNvPr id="2" name="表格 1">
            <a:extLst>
              <a:ext uri="{FF2B5EF4-FFF2-40B4-BE49-F238E27FC236}">
                <a16:creationId xmlns:a16="http://schemas.microsoft.com/office/drawing/2014/main" id="{AE50BF91-0C0F-49C6-BE26-CFFA519A5A1F}"/>
              </a:ext>
            </a:extLst>
          </p:cNvPr>
          <p:cNvGraphicFramePr>
            <a:graphicFrameLocks noGrp="1"/>
          </p:cNvGraphicFramePr>
          <p:nvPr>
            <p:extLst>
              <p:ext uri="{D42A27DB-BD31-4B8C-83A1-F6EECF244321}">
                <p14:modId xmlns:p14="http://schemas.microsoft.com/office/powerpoint/2010/main" val="2997199047"/>
              </p:ext>
            </p:extLst>
          </p:nvPr>
        </p:nvGraphicFramePr>
        <p:xfrm>
          <a:off x="1524000" y="1905000"/>
          <a:ext cx="9372599" cy="4724395"/>
        </p:xfrm>
        <a:graphic>
          <a:graphicData uri="http://schemas.openxmlformats.org/drawingml/2006/table">
            <a:tbl>
              <a:tblPr>
                <a:tableStyleId>{5C22544A-7EE6-4342-B048-85BDC9FD1C3A}</a:tableStyleId>
              </a:tblPr>
              <a:tblGrid>
                <a:gridCol w="825325">
                  <a:extLst>
                    <a:ext uri="{9D8B030D-6E8A-4147-A177-3AD203B41FA5}">
                      <a16:colId xmlns:a16="http://schemas.microsoft.com/office/drawing/2014/main" val="545190618"/>
                    </a:ext>
                  </a:extLst>
                </a:gridCol>
                <a:gridCol w="2395372">
                  <a:extLst>
                    <a:ext uri="{9D8B030D-6E8A-4147-A177-3AD203B41FA5}">
                      <a16:colId xmlns:a16="http://schemas.microsoft.com/office/drawing/2014/main" val="2862119401"/>
                    </a:ext>
                  </a:extLst>
                </a:gridCol>
                <a:gridCol w="1953760">
                  <a:extLst>
                    <a:ext uri="{9D8B030D-6E8A-4147-A177-3AD203B41FA5}">
                      <a16:colId xmlns:a16="http://schemas.microsoft.com/office/drawing/2014/main" val="3594047532"/>
                    </a:ext>
                  </a:extLst>
                </a:gridCol>
                <a:gridCol w="1928785">
                  <a:extLst>
                    <a:ext uri="{9D8B030D-6E8A-4147-A177-3AD203B41FA5}">
                      <a16:colId xmlns:a16="http://schemas.microsoft.com/office/drawing/2014/main" val="3529473492"/>
                    </a:ext>
                  </a:extLst>
                </a:gridCol>
                <a:gridCol w="1364566">
                  <a:extLst>
                    <a:ext uri="{9D8B030D-6E8A-4147-A177-3AD203B41FA5}">
                      <a16:colId xmlns:a16="http://schemas.microsoft.com/office/drawing/2014/main" val="3496063169"/>
                    </a:ext>
                  </a:extLst>
                </a:gridCol>
                <a:gridCol w="904791">
                  <a:extLst>
                    <a:ext uri="{9D8B030D-6E8A-4147-A177-3AD203B41FA5}">
                      <a16:colId xmlns:a16="http://schemas.microsoft.com/office/drawing/2014/main" val="3063350405"/>
                    </a:ext>
                  </a:extLst>
                </a:gridCol>
              </a:tblGrid>
              <a:tr h="662023">
                <a:tc>
                  <a:txBody>
                    <a:bodyPr/>
                    <a:lstStyle/>
                    <a:p>
                      <a:pPr algn="ctr">
                        <a:lnSpc>
                          <a:spcPct val="150000"/>
                        </a:lnSpc>
                        <a:spcAft>
                          <a:spcPts val="0"/>
                        </a:spcAft>
                      </a:pPr>
                      <a:r>
                        <a:rPr lang="zh-CN" sz="1050" kern="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字段名</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类型</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是否为空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25297840"/>
                  </a:ext>
                </a:extLst>
              </a:tr>
              <a:tr h="677062">
                <a:tc>
                  <a:txBody>
                    <a:bodyPr/>
                    <a:lstStyle/>
                    <a:p>
                      <a:pPr algn="ctr">
                        <a:lnSpc>
                          <a:spcPct val="150000"/>
                        </a:lnSpc>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newsId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新闻</a:t>
                      </a:r>
                      <a:r>
                        <a:rPr lang="en-US" sz="1050" kern="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PK</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8983035"/>
                  </a:ext>
                </a:extLst>
              </a:tr>
              <a:tr h="677062">
                <a:tc>
                  <a:txBody>
                    <a:bodyPr/>
                    <a:lstStyle/>
                    <a:p>
                      <a:pPr algn="ctr">
                        <a:lnSpc>
                          <a:spcPct val="150000"/>
                        </a:lnSpc>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title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标题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7977882"/>
                  </a:ext>
                </a:extLst>
              </a:tr>
              <a:tr h="677062">
                <a:tc>
                  <a:txBody>
                    <a:bodyPr/>
                    <a:lstStyle/>
                    <a:p>
                      <a:pPr algn="ctr">
                        <a:lnSpc>
                          <a:spcPct val="150000"/>
                        </a:lnSpc>
                        <a:spcAft>
                          <a:spcPts val="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00" u="sng" kern="100">
                          <a:effectLst/>
                          <a:hlinkClick r:id="rId3"/>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84700889"/>
                  </a:ext>
                </a:extLst>
              </a:tr>
              <a:tr h="677062">
                <a:tc>
                  <a:txBody>
                    <a:bodyPr/>
                    <a:lstStyle/>
                    <a:p>
                      <a:pPr algn="ctr">
                        <a:lnSpc>
                          <a:spcPct val="150000"/>
                        </a:lnSpc>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writer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作者</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48104610"/>
                  </a:ext>
                </a:extLst>
              </a:tr>
              <a:tr h="677062">
                <a:tc>
                  <a:txBody>
                    <a:bodyPr/>
                    <a:lstStyle/>
                    <a:p>
                      <a:pPr algn="ctr">
                        <a:lnSpc>
                          <a:spcPct val="150000"/>
                        </a:lnSpc>
                        <a:spcAft>
                          <a:spcPts val="0"/>
                        </a:spcAft>
                      </a:pPr>
                      <a:r>
                        <a:rPr lang="en-US" sz="105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deliverTime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发表时间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datatime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5941349"/>
                  </a:ext>
                </a:extLst>
              </a:tr>
              <a:tr h="677062">
                <a:tc>
                  <a:txBody>
                    <a:bodyPr/>
                    <a:lstStyle/>
                    <a:p>
                      <a:pPr algn="ctr">
                        <a:lnSpc>
                          <a:spcPct val="150000"/>
                        </a:lnSpc>
                        <a:spcAft>
                          <a:spcPts val="0"/>
                        </a:spcAft>
                      </a:pPr>
                      <a:r>
                        <a:rPr lang="en-US" sz="1050" kern="10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clicktime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点击次数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9960140"/>
                  </a:ext>
                </a:extLst>
              </a:tr>
            </a:tbl>
          </a:graphicData>
        </a:graphic>
      </p:graphicFrame>
    </p:spTree>
    <p:extLst>
      <p:ext uri="{BB962C8B-B14F-4D97-AF65-F5344CB8AC3E}">
        <p14:creationId xmlns:p14="http://schemas.microsoft.com/office/powerpoint/2010/main" val="3130546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8D07A09D-ABDE-4F59-B74F-0BFF9B7294C9}"/>
              </a:ext>
            </a:extLst>
          </p:cNvPr>
          <p:cNvSpPr>
            <a:spLocks noGrp="1"/>
          </p:cNvSpPr>
          <p:nvPr>
            <p:ph idx="1"/>
          </p:nvPr>
        </p:nvSpPr>
        <p:spPr>
          <a:xfrm>
            <a:off x="228600" y="1295400"/>
            <a:ext cx="10972800" cy="5426075"/>
          </a:xfrm>
        </p:spPr>
        <p:txBody>
          <a:bodyPr/>
          <a:lstStyle/>
          <a:p>
            <a:pPr marL="0" indent="0" eaLnBrk="1" hangingPunct="1">
              <a:lnSpc>
                <a:spcPct val="80000"/>
              </a:lnSpc>
              <a:buFont typeface="Arial" panose="020B0604020202020204" pitchFamily="34" charset="0"/>
              <a:buNone/>
              <a:defRPr/>
            </a:pPr>
            <a:endParaRPr lang="zh-CN" altLang="en-US" sz="2800" dirty="0"/>
          </a:p>
          <a:p>
            <a:pPr eaLnBrk="1" hangingPunct="1">
              <a:lnSpc>
                <a:spcPct val="80000"/>
              </a:lnSpc>
              <a:defRPr/>
            </a:pPr>
            <a:endParaRPr lang="zh-CN" altLang="zh-CN" sz="2800" dirty="0"/>
          </a:p>
          <a:p>
            <a:pPr eaLnBrk="1" hangingPunct="1">
              <a:lnSpc>
                <a:spcPct val="80000"/>
              </a:lnSpc>
              <a:defRPr/>
            </a:pPr>
            <a:endParaRPr lang="en-US" altLang="zh-CN" sz="3600" dirty="0"/>
          </a:p>
        </p:txBody>
      </p:sp>
      <p:sp>
        <p:nvSpPr>
          <p:cNvPr id="40963" name="灯片编号占位符 1">
            <a:extLst>
              <a:ext uri="{FF2B5EF4-FFF2-40B4-BE49-F238E27FC236}">
                <a16:creationId xmlns:a16="http://schemas.microsoft.com/office/drawing/2014/main" id="{AF533F5D-F4AB-416A-9052-68939F71DE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E52E8-D50C-49AA-A4BA-EA1B9C443D71}" type="slidenum">
              <a:rPr lang="zh-CN" altLang="en-US">
                <a:solidFill>
                  <a:srgbClr val="898989"/>
                </a:solidFill>
                <a:latin typeface="Calibri" panose="020F0502020204030204" pitchFamily="34" charset="0"/>
              </a:rPr>
              <a:pPr/>
              <a:t>44</a:t>
            </a:fld>
            <a:endParaRPr lang="zh-CN" altLang="en-US">
              <a:solidFill>
                <a:srgbClr val="898989"/>
              </a:solidFill>
              <a:latin typeface="Calibri" panose="020F0502020204030204" pitchFamily="34" charset="0"/>
            </a:endParaRPr>
          </a:p>
        </p:txBody>
      </p:sp>
      <p:sp>
        <p:nvSpPr>
          <p:cNvPr id="40964" name="标题 2">
            <a:extLst>
              <a:ext uri="{FF2B5EF4-FFF2-40B4-BE49-F238E27FC236}">
                <a16:creationId xmlns:a16="http://schemas.microsoft.com/office/drawing/2014/main" id="{51C8A7A2-D6D5-4A30-8B35-113AEC10072D}"/>
              </a:ext>
            </a:extLst>
          </p:cNvPr>
          <p:cNvSpPr>
            <a:spLocks noGrp="1"/>
          </p:cNvSpPr>
          <p:nvPr>
            <p:ph type="title"/>
          </p:nvPr>
        </p:nvSpPr>
        <p:spPr>
          <a:xfrm>
            <a:off x="527050" y="-26988"/>
            <a:ext cx="10464800" cy="1143001"/>
          </a:xfrm>
        </p:spPr>
        <p:txBody>
          <a:bodyPr/>
          <a:lstStyle/>
          <a:p>
            <a:r>
              <a:rPr lang="zh-CN" altLang="zh-CN" b="1" dirty="0"/>
              <a:t>数据库设计</a:t>
            </a:r>
            <a:endParaRPr lang="zh-CN" altLang="en-US" dirty="0"/>
          </a:p>
        </p:txBody>
      </p:sp>
      <p:sp>
        <p:nvSpPr>
          <p:cNvPr id="6" name="文本框 5">
            <a:extLst>
              <a:ext uri="{FF2B5EF4-FFF2-40B4-BE49-F238E27FC236}">
                <a16:creationId xmlns:a16="http://schemas.microsoft.com/office/drawing/2014/main" id="{45A1C86B-2C6C-43D5-A78C-261CD20B2049}"/>
              </a:ext>
            </a:extLst>
          </p:cNvPr>
          <p:cNvSpPr txBox="1"/>
          <p:nvPr/>
        </p:nvSpPr>
        <p:spPr>
          <a:xfrm>
            <a:off x="228600" y="1185109"/>
            <a:ext cx="6477000" cy="461665"/>
          </a:xfrm>
          <a:prstGeom prst="rect">
            <a:avLst/>
          </a:prstGeom>
          <a:noFill/>
        </p:spPr>
        <p:txBody>
          <a:bodyPr wrap="square" rtlCol="0">
            <a:spAutoFit/>
          </a:bodyPr>
          <a:lstStyle/>
          <a:p>
            <a:r>
              <a:rPr lang="zh-CN" altLang="zh-CN" sz="2400" b="1" dirty="0"/>
              <a:t>留言信息表（</a:t>
            </a:r>
            <a:r>
              <a:rPr lang="en-US" altLang="zh-CN" sz="2400" b="1" dirty="0" err="1"/>
              <a:t>MessagerInfo</a:t>
            </a:r>
            <a:r>
              <a:rPr lang="zh-CN" altLang="zh-CN" sz="2400" b="1" dirty="0"/>
              <a:t>）：</a:t>
            </a:r>
            <a:endParaRPr lang="zh-CN" altLang="en-US" sz="2400" b="1" dirty="0"/>
          </a:p>
        </p:txBody>
      </p:sp>
      <p:graphicFrame>
        <p:nvGraphicFramePr>
          <p:cNvPr id="2" name="表格 1">
            <a:extLst>
              <a:ext uri="{FF2B5EF4-FFF2-40B4-BE49-F238E27FC236}">
                <a16:creationId xmlns:a16="http://schemas.microsoft.com/office/drawing/2014/main" id="{E99463D4-D0A7-46D9-8639-4B4B8574FC4C}"/>
              </a:ext>
            </a:extLst>
          </p:cNvPr>
          <p:cNvGraphicFramePr>
            <a:graphicFrameLocks noGrp="1"/>
          </p:cNvGraphicFramePr>
          <p:nvPr>
            <p:extLst>
              <p:ext uri="{D42A27DB-BD31-4B8C-83A1-F6EECF244321}">
                <p14:modId xmlns:p14="http://schemas.microsoft.com/office/powerpoint/2010/main" val="1285064321"/>
              </p:ext>
            </p:extLst>
          </p:nvPr>
        </p:nvGraphicFramePr>
        <p:xfrm>
          <a:off x="2133600" y="1981200"/>
          <a:ext cx="7315200" cy="4571997"/>
        </p:xfrm>
        <a:graphic>
          <a:graphicData uri="http://schemas.openxmlformats.org/drawingml/2006/table">
            <a:tbl>
              <a:tblPr>
                <a:tableStyleId>{5C22544A-7EE6-4342-B048-85BDC9FD1C3A}</a:tableStyleId>
              </a:tblPr>
              <a:tblGrid>
                <a:gridCol w="644156">
                  <a:extLst>
                    <a:ext uri="{9D8B030D-6E8A-4147-A177-3AD203B41FA5}">
                      <a16:colId xmlns:a16="http://schemas.microsoft.com/office/drawing/2014/main" val="258100214"/>
                    </a:ext>
                  </a:extLst>
                </a:gridCol>
                <a:gridCol w="1869558">
                  <a:extLst>
                    <a:ext uri="{9D8B030D-6E8A-4147-A177-3AD203B41FA5}">
                      <a16:colId xmlns:a16="http://schemas.microsoft.com/office/drawing/2014/main" val="3121360881"/>
                    </a:ext>
                  </a:extLst>
                </a:gridCol>
                <a:gridCol w="1524886">
                  <a:extLst>
                    <a:ext uri="{9D8B030D-6E8A-4147-A177-3AD203B41FA5}">
                      <a16:colId xmlns:a16="http://schemas.microsoft.com/office/drawing/2014/main" val="2492957614"/>
                    </a:ext>
                  </a:extLst>
                </a:gridCol>
                <a:gridCol w="1505393">
                  <a:extLst>
                    <a:ext uri="{9D8B030D-6E8A-4147-A177-3AD203B41FA5}">
                      <a16:colId xmlns:a16="http://schemas.microsoft.com/office/drawing/2014/main" val="4024040176"/>
                    </a:ext>
                  </a:extLst>
                </a:gridCol>
                <a:gridCol w="1065028">
                  <a:extLst>
                    <a:ext uri="{9D8B030D-6E8A-4147-A177-3AD203B41FA5}">
                      <a16:colId xmlns:a16="http://schemas.microsoft.com/office/drawing/2014/main" val="1788911287"/>
                    </a:ext>
                  </a:extLst>
                </a:gridCol>
                <a:gridCol w="706179">
                  <a:extLst>
                    <a:ext uri="{9D8B030D-6E8A-4147-A177-3AD203B41FA5}">
                      <a16:colId xmlns:a16="http://schemas.microsoft.com/office/drawing/2014/main" val="3869558602"/>
                    </a:ext>
                  </a:extLst>
                </a:gridCol>
              </a:tblGrid>
              <a:tr h="747842">
                <a:tc>
                  <a:txBody>
                    <a:bodyPr/>
                    <a:lstStyle/>
                    <a:p>
                      <a:pPr algn="ctr">
                        <a:lnSpc>
                          <a:spcPct val="150000"/>
                        </a:lnSpc>
                        <a:spcAft>
                          <a:spcPts val="0"/>
                        </a:spcAft>
                      </a:pPr>
                      <a:r>
                        <a:rPr lang="zh-CN" sz="1050" kern="0">
                          <a:effectLst/>
                        </a:rPr>
                        <a:t>序号</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字段名</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类型</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是否为空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spcAft>
                          <a:spcPts val="0"/>
                        </a:spcAft>
                      </a:pPr>
                      <a:r>
                        <a:rPr lang="zh-CN" sz="1050" kern="0">
                          <a:effectLst/>
                        </a:rPr>
                        <a:t>说明</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29774442"/>
                  </a:ext>
                </a:extLst>
              </a:tr>
              <a:tr h="764831">
                <a:tc>
                  <a:txBody>
                    <a:bodyPr/>
                    <a:lstStyle/>
                    <a:p>
                      <a:pPr algn="ctr">
                        <a:lnSpc>
                          <a:spcPct val="150000"/>
                        </a:lnSpc>
                        <a:spcAft>
                          <a:spcPts val="0"/>
                        </a:spcAft>
                      </a:pPr>
                      <a:r>
                        <a:rPr lang="en-US" sz="1050" kern="10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MessagerId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留言</a:t>
                      </a:r>
                      <a:r>
                        <a:rPr lang="en-US" sz="1050" kern="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PK</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17276824"/>
                  </a:ext>
                </a:extLst>
              </a:tr>
              <a:tr h="764831">
                <a:tc>
                  <a:txBody>
                    <a:bodyPr/>
                    <a:lstStyle/>
                    <a:p>
                      <a:pPr algn="ctr">
                        <a:lnSpc>
                          <a:spcPct val="150000"/>
                        </a:lnSpc>
                        <a:spcAft>
                          <a:spcPts val="0"/>
                        </a:spcAft>
                      </a:pPr>
                      <a:r>
                        <a:rPr lang="en-US" sz="1050" kern="10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title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标题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65180952"/>
                  </a:ext>
                </a:extLst>
              </a:tr>
              <a:tr h="764831">
                <a:tc>
                  <a:txBody>
                    <a:bodyPr/>
                    <a:lstStyle/>
                    <a:p>
                      <a:pPr algn="ctr">
                        <a:lnSpc>
                          <a:spcPct val="150000"/>
                        </a:lnSpc>
                        <a:spcAft>
                          <a:spcPts val="0"/>
                        </a:spcAft>
                      </a:pPr>
                      <a:r>
                        <a:rPr lang="en-US" sz="1050" kern="10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00" u="sng" kern="100">
                          <a:effectLst/>
                          <a:hlinkClick r:id="rId3"/>
                        </a:rPr>
                        <a:t>content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内容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42706017"/>
                  </a:ext>
                </a:extLst>
              </a:tr>
              <a:tr h="764831">
                <a:tc>
                  <a:txBody>
                    <a:bodyPr/>
                    <a:lstStyle/>
                    <a:p>
                      <a:pPr algn="ctr">
                        <a:lnSpc>
                          <a:spcPct val="150000"/>
                        </a:lnSpc>
                        <a:spcAft>
                          <a:spcPts val="0"/>
                        </a:spcAft>
                      </a:pPr>
                      <a:r>
                        <a:rPr lang="en-US" sz="1050" kern="10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writer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作者</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varchar(50)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Y</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23016491"/>
                  </a:ext>
                </a:extLst>
              </a:tr>
              <a:tr h="764831">
                <a:tc>
                  <a:txBody>
                    <a:bodyPr/>
                    <a:lstStyle/>
                    <a:p>
                      <a:pPr algn="ctr">
                        <a:lnSpc>
                          <a:spcPct val="150000"/>
                        </a:lnSpc>
                        <a:spcAft>
                          <a:spcPts val="0"/>
                        </a:spcAft>
                      </a:pPr>
                      <a:r>
                        <a:rPr lang="en-US" sz="1050" kern="10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deliverTime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zh-CN" sz="1050" kern="0">
                          <a:effectLst/>
                        </a:rPr>
                        <a:t>发表时间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datatime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100">
                          <a:effectLst/>
                        </a:rPr>
                        <a:t>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spcAft>
                          <a:spcPts val="0"/>
                        </a:spcAft>
                      </a:pPr>
                      <a:r>
                        <a:rPr lang="en-US" sz="1050" kern="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6820621"/>
                  </a:ext>
                </a:extLst>
              </a:tr>
            </a:tbl>
          </a:graphicData>
        </a:graphic>
      </p:graphicFrame>
    </p:spTree>
    <p:extLst>
      <p:ext uri="{BB962C8B-B14F-4D97-AF65-F5344CB8AC3E}">
        <p14:creationId xmlns:p14="http://schemas.microsoft.com/office/powerpoint/2010/main" val="885483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测试</a:t>
            </a:r>
            <a:r>
              <a:rPr lang="zh-CN" altLang="en-US" b="1" dirty="0"/>
              <a:t>计划</a:t>
            </a:r>
            <a:endParaRPr lang="zh-CN" altLang="en-US" dirty="0"/>
          </a:p>
        </p:txBody>
      </p:sp>
      <p:sp>
        <p:nvSpPr>
          <p:cNvPr id="3" name="内容占位符 2"/>
          <p:cNvSpPr>
            <a:spLocks noGrp="1"/>
          </p:cNvSpPr>
          <p:nvPr>
            <p:ph idx="1"/>
          </p:nvPr>
        </p:nvSpPr>
        <p:spPr>
          <a:xfrm>
            <a:off x="609600" y="1600200"/>
            <a:ext cx="10972800" cy="5121275"/>
          </a:xfrm>
        </p:spPr>
        <p:txBody>
          <a:bodyPr/>
          <a:lstStyle/>
          <a:p>
            <a:pPr lvl="0"/>
            <a:r>
              <a:rPr lang="zh-CN" altLang="zh-CN" sz="2400" dirty="0"/>
              <a:t>分别以学生和老师的身份登录网站测试是否能看到课程介绍</a:t>
            </a:r>
          </a:p>
          <a:p>
            <a:pPr lvl="0"/>
            <a:r>
              <a:rPr lang="zh-CN" altLang="zh-CN" sz="2400" dirty="0"/>
              <a:t>分别以学生和老师的身份登录网站测试是否能选择资料并下载</a:t>
            </a:r>
          </a:p>
          <a:p>
            <a:pPr lvl="0"/>
            <a:r>
              <a:rPr lang="zh-CN" altLang="zh-CN" sz="2400" dirty="0"/>
              <a:t>分别以学生和老师的身份登录网站测试是否能查看网站所存储的资料</a:t>
            </a:r>
          </a:p>
          <a:p>
            <a:pPr lvl="0"/>
            <a:r>
              <a:rPr lang="zh-CN" altLang="zh-CN" sz="2400" dirty="0"/>
              <a:t>分别以学生和老师的身份登录网站测试是否能在讨论区查看讨论内容，添加讨论和回复讨论</a:t>
            </a:r>
          </a:p>
          <a:p>
            <a:pPr lvl="0"/>
            <a:r>
              <a:rPr lang="zh-CN" altLang="zh-CN" sz="2400" dirty="0"/>
              <a:t>以学生的身份登录网站测试是否能将本地的作业上传至网站</a:t>
            </a:r>
          </a:p>
          <a:p>
            <a:pPr lvl="0"/>
            <a:r>
              <a:rPr lang="zh-CN" altLang="zh-CN" sz="2400" dirty="0"/>
              <a:t>分别以学生和老师的身份登录网站测试是否能查看所有通知</a:t>
            </a:r>
          </a:p>
          <a:p>
            <a:pPr lvl="0"/>
            <a:r>
              <a:rPr lang="zh-CN" altLang="zh-CN" sz="2400" dirty="0"/>
              <a:t>以老师的身份登录网站测试是否能够发布新通知、删除以前的通知</a:t>
            </a:r>
          </a:p>
          <a:p>
            <a:pPr lvl="0"/>
            <a:r>
              <a:rPr lang="zh-CN" altLang="zh-CN" sz="2400" dirty="0"/>
              <a:t>以老师的身份登录网站测试是否能上传资料、管理资料</a:t>
            </a:r>
          </a:p>
          <a:p>
            <a:pPr lvl="0"/>
            <a:r>
              <a:rPr lang="zh-CN" altLang="zh-CN" sz="2400" dirty="0"/>
              <a:t>以老师的身份登录网站测试是否能下载作业、浏览作业、清空作业</a:t>
            </a:r>
          </a:p>
          <a:p>
            <a:pPr lvl="0"/>
            <a:r>
              <a:rPr lang="zh-CN" altLang="zh-CN" sz="2400" dirty="0"/>
              <a:t>以老师的身份登录网站测试是否能编辑课程介绍</a:t>
            </a:r>
          </a:p>
          <a:p>
            <a:pPr>
              <a:lnSpc>
                <a:spcPct val="150000"/>
              </a:lnSpc>
            </a:pPr>
            <a:endParaRPr lang="zh-CN" altLang="en-US" dirty="0"/>
          </a:p>
        </p:txBody>
      </p:sp>
      <p:sp>
        <p:nvSpPr>
          <p:cNvPr id="4" name="灯片编号占位符 3"/>
          <p:cNvSpPr>
            <a:spLocks noGrp="1"/>
          </p:cNvSpPr>
          <p:nvPr>
            <p:ph type="sldNum" sz="quarter" idx="12"/>
          </p:nvPr>
        </p:nvSpPr>
        <p:spPr/>
        <p:txBody>
          <a:bodyPr/>
          <a:lstStyle/>
          <a:p>
            <a:fld id="{F9104C0F-23FD-4844-B5A0-40235B08BF22}" type="slidenum">
              <a:rPr lang="zh-CN" altLang="en-US" smtClean="0"/>
              <a:pPr/>
              <a:t>45</a:t>
            </a:fld>
            <a:endParaRPr lang="zh-CN" altLang="en-US"/>
          </a:p>
        </p:txBody>
      </p:sp>
    </p:spTree>
    <p:extLst>
      <p:ext uri="{BB962C8B-B14F-4D97-AF65-F5344CB8AC3E}">
        <p14:creationId xmlns:p14="http://schemas.microsoft.com/office/powerpoint/2010/main" val="1212707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拟采用的开发方法</a:t>
            </a:r>
            <a:endParaRPr lang="zh-CN" altLang="en-US" dirty="0"/>
          </a:p>
        </p:txBody>
      </p:sp>
      <p:sp>
        <p:nvSpPr>
          <p:cNvPr id="3" name="内容占位符 2"/>
          <p:cNvSpPr>
            <a:spLocks noGrp="1"/>
          </p:cNvSpPr>
          <p:nvPr>
            <p:ph idx="1"/>
          </p:nvPr>
        </p:nvSpPr>
        <p:spPr/>
        <p:txBody>
          <a:bodyPr/>
          <a:lstStyle/>
          <a:p>
            <a:pPr>
              <a:lnSpc>
                <a:spcPct val="150000"/>
              </a:lnSpc>
            </a:pPr>
            <a:r>
              <a:rPr lang="zh-CN" altLang="zh-CN" dirty="0"/>
              <a:t>前端采用</a:t>
            </a:r>
            <a:r>
              <a:rPr lang="en-US" altLang="zh-CN" dirty="0"/>
              <a:t>VUE</a:t>
            </a:r>
            <a:r>
              <a:rPr lang="zh-CN" altLang="zh-CN" dirty="0"/>
              <a:t>框架（基于</a:t>
            </a:r>
            <a:r>
              <a:rPr lang="en-US" altLang="zh-CN" dirty="0"/>
              <a:t>webpack</a:t>
            </a:r>
            <a:r>
              <a:rPr lang="zh-CN" altLang="zh-CN" dirty="0"/>
              <a:t>构建）开发网页，后端采用</a:t>
            </a:r>
            <a:r>
              <a:rPr lang="en-US" altLang="zh-CN" dirty="0"/>
              <a:t>SSM</a:t>
            </a:r>
            <a:r>
              <a:rPr lang="zh-CN" altLang="zh-CN" dirty="0"/>
              <a:t>框架（基于</a:t>
            </a:r>
            <a:r>
              <a:rPr lang="en-US" altLang="zh-CN" dirty="0"/>
              <a:t>maven</a:t>
            </a:r>
            <a:r>
              <a:rPr lang="zh-CN" altLang="zh-CN" dirty="0"/>
              <a:t>构建）实现各种服务。</a:t>
            </a:r>
          </a:p>
          <a:p>
            <a:pPr>
              <a:lnSpc>
                <a:spcPct val="150000"/>
              </a:lnSpc>
            </a:pPr>
            <a:r>
              <a:rPr lang="zh-CN" altLang="zh-CN" dirty="0"/>
              <a:t>开发环境为</a:t>
            </a:r>
            <a:r>
              <a:rPr lang="en-US" altLang="zh-CN" dirty="0"/>
              <a:t>Docker</a:t>
            </a:r>
            <a:r>
              <a:rPr lang="zh-CN" altLang="zh-CN" dirty="0"/>
              <a:t>、</a:t>
            </a:r>
            <a:r>
              <a:rPr lang="en-US" altLang="zh-CN" dirty="0"/>
              <a:t>Hbuilder X</a:t>
            </a:r>
            <a:r>
              <a:rPr lang="zh-CN" altLang="zh-CN" dirty="0"/>
              <a:t>、</a:t>
            </a:r>
            <a:r>
              <a:rPr lang="en-US" altLang="zh-CN" dirty="0"/>
              <a:t>IntelliJ IDEA</a:t>
            </a:r>
            <a:r>
              <a:rPr lang="zh-CN" altLang="zh-CN" dirty="0"/>
              <a:t>，</a:t>
            </a:r>
            <a:r>
              <a:rPr lang="en-US" altLang="zh-CN" dirty="0"/>
              <a:t>Web</a:t>
            </a:r>
            <a:r>
              <a:rPr lang="zh-CN" altLang="zh-CN" dirty="0"/>
              <a:t>容器为</a:t>
            </a:r>
            <a:r>
              <a:rPr lang="en-US" altLang="zh-CN" dirty="0"/>
              <a:t>Tomcat</a:t>
            </a:r>
            <a:r>
              <a:rPr lang="zh-CN" altLang="zh-CN" dirty="0"/>
              <a:t>，数据库为</a:t>
            </a:r>
            <a:r>
              <a:rPr lang="en-US" altLang="zh-CN" dirty="0"/>
              <a:t>Mysql</a:t>
            </a:r>
            <a:r>
              <a:rPr lang="zh-CN" altLang="zh-CN" dirty="0"/>
              <a:t>。</a:t>
            </a:r>
            <a:endParaRPr lang="zh-CN" altLang="en-US" dirty="0"/>
          </a:p>
        </p:txBody>
      </p:sp>
      <p:sp>
        <p:nvSpPr>
          <p:cNvPr id="4" name="灯片编号占位符 3"/>
          <p:cNvSpPr>
            <a:spLocks noGrp="1"/>
          </p:cNvSpPr>
          <p:nvPr>
            <p:ph type="sldNum" sz="quarter" idx="12"/>
          </p:nvPr>
        </p:nvSpPr>
        <p:spPr/>
        <p:txBody>
          <a:bodyPr/>
          <a:lstStyle/>
          <a:p>
            <a:fld id="{F9104C0F-23FD-4844-B5A0-40235B08BF22}" type="slidenum">
              <a:rPr lang="zh-CN" altLang="en-US" smtClean="0"/>
              <a:pPr/>
              <a:t>46</a:t>
            </a:fld>
            <a:endParaRPr lang="zh-CN" altLang="en-US"/>
          </a:p>
        </p:txBody>
      </p:sp>
    </p:spTree>
    <p:extLst>
      <p:ext uri="{BB962C8B-B14F-4D97-AF65-F5344CB8AC3E}">
        <p14:creationId xmlns:p14="http://schemas.microsoft.com/office/powerpoint/2010/main" val="1433468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技术难度</a:t>
            </a:r>
            <a:endParaRPr lang="zh-CN" altLang="en-US" dirty="0"/>
          </a:p>
        </p:txBody>
      </p:sp>
      <p:sp>
        <p:nvSpPr>
          <p:cNvPr id="3" name="内容占位符 2"/>
          <p:cNvSpPr>
            <a:spLocks noGrp="1"/>
          </p:cNvSpPr>
          <p:nvPr>
            <p:ph idx="1"/>
          </p:nvPr>
        </p:nvSpPr>
        <p:spPr/>
        <p:txBody>
          <a:bodyPr/>
          <a:lstStyle/>
          <a:p>
            <a:pPr>
              <a:lnSpc>
                <a:spcPct val="150000"/>
              </a:lnSpc>
            </a:pPr>
            <a:r>
              <a:rPr lang="zh-CN" altLang="zh-CN" dirty="0"/>
              <a:t>学生和老师在讨论区的讨论将成为本工程的一大难点，需要实现学生在查看讨论区内容的同时可以发表他自己的看法，老师在看到学生的问题时可以立即回复。</a:t>
            </a:r>
          </a:p>
          <a:p>
            <a:pPr>
              <a:lnSpc>
                <a:spcPct val="150000"/>
              </a:lnSpc>
            </a:pPr>
            <a:r>
              <a:rPr lang="zh-CN" altLang="zh-CN" dirty="0"/>
              <a:t>老师对学生作业的在线查看也是本工程的一个一个难点，需要实现老师既能在线查看也能在线批改。</a:t>
            </a:r>
          </a:p>
        </p:txBody>
      </p:sp>
      <p:sp>
        <p:nvSpPr>
          <p:cNvPr id="4" name="灯片编号占位符 3"/>
          <p:cNvSpPr>
            <a:spLocks noGrp="1"/>
          </p:cNvSpPr>
          <p:nvPr>
            <p:ph type="sldNum" sz="quarter" idx="12"/>
          </p:nvPr>
        </p:nvSpPr>
        <p:spPr/>
        <p:txBody>
          <a:bodyPr/>
          <a:lstStyle/>
          <a:p>
            <a:fld id="{F9104C0F-23FD-4844-B5A0-40235B08BF22}" type="slidenum">
              <a:rPr lang="zh-CN" altLang="en-US" smtClean="0"/>
              <a:pPr/>
              <a:t>47</a:t>
            </a:fld>
            <a:endParaRPr lang="zh-CN" altLang="en-US"/>
          </a:p>
        </p:txBody>
      </p:sp>
    </p:spTree>
    <p:extLst>
      <p:ext uri="{BB962C8B-B14F-4D97-AF65-F5344CB8AC3E}">
        <p14:creationId xmlns:p14="http://schemas.microsoft.com/office/powerpoint/2010/main" val="1673932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F0926-27FB-4873-B8EC-93AAD7CCE94B}"/>
              </a:ext>
            </a:extLst>
          </p:cNvPr>
          <p:cNvSpPr>
            <a:spLocks noGrp="1"/>
          </p:cNvSpPr>
          <p:nvPr>
            <p:ph type="title"/>
          </p:nvPr>
        </p:nvSpPr>
        <p:spPr/>
        <p:txBody>
          <a:bodyPr/>
          <a:lstStyle/>
          <a:p>
            <a:r>
              <a:rPr lang="zh-CN" altLang="en-US" dirty="0"/>
              <a:t>预期成果</a:t>
            </a:r>
          </a:p>
        </p:txBody>
      </p:sp>
      <p:sp>
        <p:nvSpPr>
          <p:cNvPr id="3" name="内容占位符 2">
            <a:extLst>
              <a:ext uri="{FF2B5EF4-FFF2-40B4-BE49-F238E27FC236}">
                <a16:creationId xmlns:a16="http://schemas.microsoft.com/office/drawing/2014/main" id="{14911A77-84C0-46CA-AFFF-C52CDD4807E8}"/>
              </a:ext>
            </a:extLst>
          </p:cNvPr>
          <p:cNvSpPr>
            <a:spLocks noGrp="1"/>
          </p:cNvSpPr>
          <p:nvPr>
            <p:ph idx="1"/>
          </p:nvPr>
        </p:nvSpPr>
        <p:spPr/>
        <p:txBody>
          <a:bodyPr/>
          <a:lstStyle/>
          <a:p>
            <a:r>
              <a:rPr lang="en-US" altLang="zh-CN" dirty="0"/>
              <a:t>1.	</a:t>
            </a:r>
            <a:r>
              <a:rPr lang="zh-CN" altLang="en-US" dirty="0"/>
              <a:t>源码</a:t>
            </a:r>
          </a:p>
          <a:p>
            <a:r>
              <a:rPr lang="en-US" altLang="zh-CN" dirty="0"/>
              <a:t>2.	</a:t>
            </a:r>
            <a:r>
              <a:rPr lang="zh-CN" altLang="en-US" dirty="0"/>
              <a:t>需求规格说明书</a:t>
            </a:r>
          </a:p>
          <a:p>
            <a:r>
              <a:rPr lang="en-US" altLang="zh-CN" dirty="0"/>
              <a:t>3.	</a:t>
            </a:r>
            <a:r>
              <a:rPr lang="zh-CN" altLang="en-US" dirty="0"/>
              <a:t>概要设计说明书，集成测试计划说明书，数据库设计说明书</a:t>
            </a:r>
          </a:p>
          <a:p>
            <a:r>
              <a:rPr lang="en-US" altLang="zh-CN" dirty="0"/>
              <a:t>4.	</a:t>
            </a:r>
            <a:r>
              <a:rPr lang="zh-CN" altLang="en-US" dirty="0"/>
              <a:t>详细设计说明书，单元测试计划说明书</a:t>
            </a:r>
          </a:p>
          <a:p>
            <a:r>
              <a:rPr lang="en-US" altLang="zh-CN" dirty="0"/>
              <a:t>5.	</a:t>
            </a:r>
            <a:r>
              <a:rPr lang="zh-CN" altLang="en-US" dirty="0"/>
              <a:t>测试报告</a:t>
            </a:r>
          </a:p>
          <a:p>
            <a:r>
              <a:rPr lang="en-US" altLang="zh-CN" dirty="0"/>
              <a:t>6.	</a:t>
            </a:r>
            <a:r>
              <a:rPr lang="zh-CN" altLang="en-US" dirty="0"/>
              <a:t>工程实践报告</a:t>
            </a:r>
          </a:p>
          <a:p>
            <a:endParaRPr lang="zh-CN" altLang="en-US" dirty="0"/>
          </a:p>
        </p:txBody>
      </p:sp>
      <p:sp>
        <p:nvSpPr>
          <p:cNvPr id="4" name="灯片编号占位符 3">
            <a:extLst>
              <a:ext uri="{FF2B5EF4-FFF2-40B4-BE49-F238E27FC236}">
                <a16:creationId xmlns:a16="http://schemas.microsoft.com/office/drawing/2014/main" id="{62A8CE4F-C15A-423C-B684-E4A02211DC52}"/>
              </a:ext>
            </a:extLst>
          </p:cNvPr>
          <p:cNvSpPr>
            <a:spLocks noGrp="1"/>
          </p:cNvSpPr>
          <p:nvPr>
            <p:ph type="sldNum" sz="quarter" idx="12"/>
          </p:nvPr>
        </p:nvSpPr>
        <p:spPr/>
        <p:txBody>
          <a:bodyPr/>
          <a:lstStyle/>
          <a:p>
            <a:fld id="{F9104C0F-23FD-4844-B5A0-40235B08BF22}" type="slidenum">
              <a:rPr lang="zh-CN" altLang="en-US" smtClean="0"/>
              <a:pPr/>
              <a:t>48</a:t>
            </a:fld>
            <a:endParaRPr lang="zh-CN" altLang="en-US"/>
          </a:p>
        </p:txBody>
      </p:sp>
    </p:spTree>
    <p:extLst>
      <p:ext uri="{BB962C8B-B14F-4D97-AF65-F5344CB8AC3E}">
        <p14:creationId xmlns:p14="http://schemas.microsoft.com/office/powerpoint/2010/main" val="2021854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51B03-3BE7-4142-9E83-E234010C1F24}"/>
              </a:ext>
            </a:extLst>
          </p:cNvPr>
          <p:cNvSpPr>
            <a:spLocks noGrp="1"/>
          </p:cNvSpPr>
          <p:nvPr>
            <p:ph type="title"/>
          </p:nvPr>
        </p:nvSpPr>
        <p:spPr/>
        <p:txBody>
          <a:bodyPr/>
          <a:lstStyle/>
          <a:p>
            <a:r>
              <a:rPr lang="zh-CN" altLang="en-US" dirty="0"/>
              <a:t>选题背景</a:t>
            </a:r>
          </a:p>
        </p:txBody>
      </p:sp>
      <p:pic>
        <p:nvPicPr>
          <p:cNvPr id="5" name="内容占位符 4">
            <a:extLst>
              <a:ext uri="{FF2B5EF4-FFF2-40B4-BE49-F238E27FC236}">
                <a16:creationId xmlns:a16="http://schemas.microsoft.com/office/drawing/2014/main" id="{492CF462-D588-458F-BB56-F15CEA47A1D4}"/>
              </a:ext>
            </a:extLst>
          </p:cNvPr>
          <p:cNvPicPr>
            <a:picLocks noGrp="1" noChangeAspect="1"/>
          </p:cNvPicPr>
          <p:nvPr>
            <p:ph idx="1"/>
          </p:nvPr>
        </p:nvPicPr>
        <p:blipFill>
          <a:blip r:embed="rId2"/>
          <a:stretch>
            <a:fillRect/>
          </a:stretch>
        </p:blipFill>
        <p:spPr>
          <a:xfrm>
            <a:off x="609600" y="1752600"/>
            <a:ext cx="7034939" cy="3962400"/>
          </a:xfrm>
          <a:prstGeom prst="rect">
            <a:avLst/>
          </a:prstGeom>
        </p:spPr>
      </p:pic>
      <p:sp>
        <p:nvSpPr>
          <p:cNvPr id="4" name="灯片编号占位符 3">
            <a:extLst>
              <a:ext uri="{FF2B5EF4-FFF2-40B4-BE49-F238E27FC236}">
                <a16:creationId xmlns:a16="http://schemas.microsoft.com/office/drawing/2014/main" id="{DF56A528-7C95-495F-B3FF-32B7D56F51A2}"/>
              </a:ext>
            </a:extLst>
          </p:cNvPr>
          <p:cNvSpPr>
            <a:spLocks noGrp="1"/>
          </p:cNvSpPr>
          <p:nvPr>
            <p:ph type="sldNum" sz="quarter" idx="12"/>
          </p:nvPr>
        </p:nvSpPr>
        <p:spPr/>
        <p:txBody>
          <a:bodyPr/>
          <a:lstStyle/>
          <a:p>
            <a:fld id="{F9104C0F-23FD-4844-B5A0-40235B08BF22}" type="slidenum">
              <a:rPr lang="zh-CN" altLang="en-US" smtClean="0"/>
              <a:pPr/>
              <a:t>5</a:t>
            </a:fld>
            <a:endParaRPr lang="zh-CN" altLang="en-US"/>
          </a:p>
        </p:txBody>
      </p:sp>
      <p:sp>
        <p:nvSpPr>
          <p:cNvPr id="6" name="文本框 5">
            <a:extLst>
              <a:ext uri="{FF2B5EF4-FFF2-40B4-BE49-F238E27FC236}">
                <a16:creationId xmlns:a16="http://schemas.microsoft.com/office/drawing/2014/main" id="{28F2A398-BA83-40B4-838E-E8EA4D129503}"/>
              </a:ext>
            </a:extLst>
          </p:cNvPr>
          <p:cNvSpPr txBox="1"/>
          <p:nvPr/>
        </p:nvSpPr>
        <p:spPr>
          <a:xfrm>
            <a:off x="2831669" y="2286000"/>
            <a:ext cx="2590800" cy="369332"/>
          </a:xfrm>
          <a:prstGeom prst="rect">
            <a:avLst/>
          </a:prstGeom>
          <a:noFill/>
        </p:spPr>
        <p:txBody>
          <a:bodyPr wrap="square" rtlCol="0">
            <a:spAutoFit/>
          </a:bodyPr>
          <a:lstStyle/>
          <a:p>
            <a:r>
              <a:rPr lang="zh-CN" altLang="en-US" dirty="0"/>
              <a:t>软件体系结构课程网站</a:t>
            </a:r>
          </a:p>
        </p:txBody>
      </p:sp>
      <p:pic>
        <p:nvPicPr>
          <p:cNvPr id="7" name="图片 6">
            <a:extLst>
              <a:ext uri="{FF2B5EF4-FFF2-40B4-BE49-F238E27FC236}">
                <a16:creationId xmlns:a16="http://schemas.microsoft.com/office/drawing/2014/main" id="{272EBDF1-E0C8-4918-A445-5267B9613FE7}"/>
              </a:ext>
            </a:extLst>
          </p:cNvPr>
          <p:cNvPicPr>
            <a:picLocks noChangeAspect="1"/>
          </p:cNvPicPr>
          <p:nvPr/>
        </p:nvPicPr>
        <p:blipFill>
          <a:blip r:embed="rId3"/>
          <a:stretch>
            <a:fillRect/>
          </a:stretch>
        </p:blipFill>
        <p:spPr>
          <a:xfrm>
            <a:off x="2521157" y="2655332"/>
            <a:ext cx="3238809" cy="2713008"/>
          </a:xfrm>
          <a:prstGeom prst="rect">
            <a:avLst/>
          </a:prstGeom>
        </p:spPr>
      </p:pic>
      <p:pic>
        <p:nvPicPr>
          <p:cNvPr id="8" name="图片 7">
            <a:extLst>
              <a:ext uri="{FF2B5EF4-FFF2-40B4-BE49-F238E27FC236}">
                <a16:creationId xmlns:a16="http://schemas.microsoft.com/office/drawing/2014/main" id="{A8DF8A87-C004-4E4F-864B-07A3ABF7B36D}"/>
              </a:ext>
            </a:extLst>
          </p:cNvPr>
          <p:cNvPicPr>
            <a:picLocks noChangeAspect="1"/>
          </p:cNvPicPr>
          <p:nvPr/>
        </p:nvPicPr>
        <p:blipFill>
          <a:blip r:embed="rId4"/>
          <a:stretch>
            <a:fillRect/>
          </a:stretch>
        </p:blipFill>
        <p:spPr>
          <a:xfrm>
            <a:off x="9753600" y="3313234"/>
            <a:ext cx="472440" cy="899160"/>
          </a:xfrm>
          <a:prstGeom prst="rect">
            <a:avLst/>
          </a:prstGeom>
        </p:spPr>
      </p:pic>
      <p:sp>
        <p:nvSpPr>
          <p:cNvPr id="9" name="对话气泡: 圆角矩形 8">
            <a:extLst>
              <a:ext uri="{FF2B5EF4-FFF2-40B4-BE49-F238E27FC236}">
                <a16:creationId xmlns:a16="http://schemas.microsoft.com/office/drawing/2014/main" id="{4D164358-7A14-4DEA-896C-C08F47A328F9}"/>
              </a:ext>
            </a:extLst>
          </p:cNvPr>
          <p:cNvSpPr/>
          <p:nvPr/>
        </p:nvSpPr>
        <p:spPr>
          <a:xfrm>
            <a:off x="8737600" y="1981200"/>
            <a:ext cx="1549400" cy="10668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这门课我很有兴趣，我想上这个课</a:t>
            </a:r>
          </a:p>
        </p:txBody>
      </p:sp>
    </p:spTree>
    <p:extLst>
      <p:ext uri="{BB962C8B-B14F-4D97-AF65-F5344CB8AC3E}">
        <p14:creationId xmlns:p14="http://schemas.microsoft.com/office/powerpoint/2010/main" val="321862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28C57-8196-45A5-BB2B-43D21C640EAF}"/>
              </a:ext>
            </a:extLst>
          </p:cNvPr>
          <p:cNvSpPr>
            <a:spLocks noGrp="1"/>
          </p:cNvSpPr>
          <p:nvPr>
            <p:ph type="title"/>
          </p:nvPr>
        </p:nvSpPr>
        <p:spPr/>
        <p:txBody>
          <a:bodyPr/>
          <a:lstStyle/>
          <a:p>
            <a:r>
              <a:rPr lang="zh-CN" altLang="en-US" dirty="0"/>
              <a:t>选题背景</a:t>
            </a:r>
          </a:p>
        </p:txBody>
      </p:sp>
      <p:pic>
        <p:nvPicPr>
          <p:cNvPr id="5" name="内容占位符 4">
            <a:extLst>
              <a:ext uri="{FF2B5EF4-FFF2-40B4-BE49-F238E27FC236}">
                <a16:creationId xmlns:a16="http://schemas.microsoft.com/office/drawing/2014/main" id="{34EDCABA-D473-4587-A348-EE5EB4838DC4}"/>
              </a:ext>
            </a:extLst>
          </p:cNvPr>
          <p:cNvPicPr>
            <a:picLocks noGrp="1" noChangeAspect="1"/>
          </p:cNvPicPr>
          <p:nvPr>
            <p:ph idx="1"/>
          </p:nvPr>
        </p:nvPicPr>
        <p:blipFill>
          <a:blip r:embed="rId2"/>
          <a:stretch>
            <a:fillRect/>
          </a:stretch>
        </p:blipFill>
        <p:spPr>
          <a:xfrm>
            <a:off x="2187664" y="1553498"/>
            <a:ext cx="1555328" cy="1241754"/>
          </a:xfrm>
          <a:prstGeom prst="rect">
            <a:avLst/>
          </a:prstGeom>
        </p:spPr>
      </p:pic>
      <p:sp>
        <p:nvSpPr>
          <p:cNvPr id="4" name="灯片编号占位符 3">
            <a:extLst>
              <a:ext uri="{FF2B5EF4-FFF2-40B4-BE49-F238E27FC236}">
                <a16:creationId xmlns:a16="http://schemas.microsoft.com/office/drawing/2014/main" id="{3E82294E-706C-4FCC-9AFD-21948CC51FC7}"/>
              </a:ext>
            </a:extLst>
          </p:cNvPr>
          <p:cNvSpPr>
            <a:spLocks noGrp="1"/>
          </p:cNvSpPr>
          <p:nvPr>
            <p:ph type="sldNum" sz="quarter" idx="12"/>
          </p:nvPr>
        </p:nvSpPr>
        <p:spPr/>
        <p:txBody>
          <a:bodyPr/>
          <a:lstStyle/>
          <a:p>
            <a:fld id="{F9104C0F-23FD-4844-B5A0-40235B08BF22}" type="slidenum">
              <a:rPr lang="zh-CN" altLang="en-US" smtClean="0"/>
              <a:pPr/>
              <a:t>6</a:t>
            </a:fld>
            <a:endParaRPr lang="zh-CN" altLang="en-US"/>
          </a:p>
        </p:txBody>
      </p:sp>
      <p:sp>
        <p:nvSpPr>
          <p:cNvPr id="6" name="思想气泡: 云 5">
            <a:extLst>
              <a:ext uri="{FF2B5EF4-FFF2-40B4-BE49-F238E27FC236}">
                <a16:creationId xmlns:a16="http://schemas.microsoft.com/office/drawing/2014/main" id="{7BBB384F-FEF9-4EAF-99E9-28B47495B584}"/>
              </a:ext>
            </a:extLst>
          </p:cNvPr>
          <p:cNvSpPr/>
          <p:nvPr/>
        </p:nvSpPr>
        <p:spPr>
          <a:xfrm>
            <a:off x="5320637" y="2858590"/>
            <a:ext cx="3124200" cy="23622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Internet</a:t>
            </a:r>
            <a:endParaRPr lang="zh-CN" altLang="en-US" dirty="0"/>
          </a:p>
        </p:txBody>
      </p:sp>
      <p:pic>
        <p:nvPicPr>
          <p:cNvPr id="8" name="图片 7">
            <a:extLst>
              <a:ext uri="{FF2B5EF4-FFF2-40B4-BE49-F238E27FC236}">
                <a16:creationId xmlns:a16="http://schemas.microsoft.com/office/drawing/2014/main" id="{E3D7FDA6-CE51-4693-9EA5-ED2870B4F42A}"/>
              </a:ext>
            </a:extLst>
          </p:cNvPr>
          <p:cNvPicPr>
            <a:picLocks noChangeAspect="1"/>
          </p:cNvPicPr>
          <p:nvPr/>
        </p:nvPicPr>
        <p:blipFill>
          <a:blip r:embed="rId3"/>
          <a:stretch>
            <a:fillRect/>
          </a:stretch>
        </p:blipFill>
        <p:spPr>
          <a:xfrm>
            <a:off x="9372600" y="4236594"/>
            <a:ext cx="475529" cy="896190"/>
          </a:xfrm>
          <a:prstGeom prst="rect">
            <a:avLst/>
          </a:prstGeom>
        </p:spPr>
      </p:pic>
      <p:pic>
        <p:nvPicPr>
          <p:cNvPr id="9" name="内容占位符 4">
            <a:extLst>
              <a:ext uri="{FF2B5EF4-FFF2-40B4-BE49-F238E27FC236}">
                <a16:creationId xmlns:a16="http://schemas.microsoft.com/office/drawing/2014/main" id="{EB8D8234-D5E2-4F35-BBB7-56F7517470DF}"/>
              </a:ext>
            </a:extLst>
          </p:cNvPr>
          <p:cNvPicPr>
            <a:picLocks noChangeAspect="1"/>
          </p:cNvPicPr>
          <p:nvPr/>
        </p:nvPicPr>
        <p:blipFill>
          <a:blip r:embed="rId2"/>
          <a:stretch>
            <a:fillRect/>
          </a:stretch>
        </p:blipFill>
        <p:spPr bwMode="auto">
          <a:xfrm>
            <a:off x="7121420" y="1253528"/>
            <a:ext cx="1555328" cy="124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内容占位符 4">
            <a:extLst>
              <a:ext uri="{FF2B5EF4-FFF2-40B4-BE49-F238E27FC236}">
                <a16:creationId xmlns:a16="http://schemas.microsoft.com/office/drawing/2014/main" id="{C3DE5620-087B-436A-9260-2CE6AD8CF477}"/>
              </a:ext>
            </a:extLst>
          </p:cNvPr>
          <p:cNvPicPr>
            <a:picLocks noChangeAspect="1"/>
          </p:cNvPicPr>
          <p:nvPr/>
        </p:nvPicPr>
        <p:blipFill>
          <a:blip r:embed="rId2"/>
          <a:stretch>
            <a:fillRect/>
          </a:stretch>
        </p:blipFill>
        <p:spPr bwMode="auto">
          <a:xfrm>
            <a:off x="2772844" y="3257282"/>
            <a:ext cx="1555328" cy="124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内容占位符 4">
            <a:extLst>
              <a:ext uri="{FF2B5EF4-FFF2-40B4-BE49-F238E27FC236}">
                <a16:creationId xmlns:a16="http://schemas.microsoft.com/office/drawing/2014/main" id="{C2193BC5-C49A-4B03-912C-0A3A1C8E96CE}"/>
              </a:ext>
            </a:extLst>
          </p:cNvPr>
          <p:cNvPicPr>
            <a:picLocks noChangeAspect="1"/>
          </p:cNvPicPr>
          <p:nvPr/>
        </p:nvPicPr>
        <p:blipFill>
          <a:blip r:embed="rId2"/>
          <a:stretch>
            <a:fillRect/>
          </a:stretch>
        </p:blipFill>
        <p:spPr bwMode="auto">
          <a:xfrm>
            <a:off x="4200465" y="5418266"/>
            <a:ext cx="1555328" cy="124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内容占位符 4">
            <a:extLst>
              <a:ext uri="{FF2B5EF4-FFF2-40B4-BE49-F238E27FC236}">
                <a16:creationId xmlns:a16="http://schemas.microsoft.com/office/drawing/2014/main" id="{FC0A02F3-F5F8-4166-B40E-5EA71037BACE}"/>
              </a:ext>
            </a:extLst>
          </p:cNvPr>
          <p:cNvPicPr>
            <a:picLocks noChangeAspect="1"/>
          </p:cNvPicPr>
          <p:nvPr/>
        </p:nvPicPr>
        <p:blipFill>
          <a:blip r:embed="rId2"/>
          <a:stretch>
            <a:fillRect/>
          </a:stretch>
        </p:blipFill>
        <p:spPr bwMode="auto">
          <a:xfrm>
            <a:off x="380886" y="2800082"/>
            <a:ext cx="1555328" cy="124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内容占位符 4">
            <a:extLst>
              <a:ext uri="{FF2B5EF4-FFF2-40B4-BE49-F238E27FC236}">
                <a16:creationId xmlns:a16="http://schemas.microsoft.com/office/drawing/2014/main" id="{5BED192C-F12F-44D4-A31C-AF2CEB72A06F}"/>
              </a:ext>
            </a:extLst>
          </p:cNvPr>
          <p:cNvPicPr>
            <a:picLocks noChangeAspect="1"/>
          </p:cNvPicPr>
          <p:nvPr/>
        </p:nvPicPr>
        <p:blipFill>
          <a:blip r:embed="rId2"/>
          <a:stretch>
            <a:fillRect/>
          </a:stretch>
        </p:blipFill>
        <p:spPr bwMode="auto">
          <a:xfrm>
            <a:off x="3983124" y="1371600"/>
            <a:ext cx="1555328" cy="124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内容占位符 4">
            <a:extLst>
              <a:ext uri="{FF2B5EF4-FFF2-40B4-BE49-F238E27FC236}">
                <a16:creationId xmlns:a16="http://schemas.microsoft.com/office/drawing/2014/main" id="{F8D690B5-B2B9-4374-AD9A-4321B3A4F4B2}"/>
              </a:ext>
            </a:extLst>
          </p:cNvPr>
          <p:cNvPicPr>
            <a:picLocks noChangeAspect="1"/>
          </p:cNvPicPr>
          <p:nvPr/>
        </p:nvPicPr>
        <p:blipFill>
          <a:blip r:embed="rId2"/>
          <a:stretch>
            <a:fillRect/>
          </a:stretch>
        </p:blipFill>
        <p:spPr bwMode="auto">
          <a:xfrm>
            <a:off x="1345222" y="4503866"/>
            <a:ext cx="1555328" cy="124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03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57F31-C44C-43E7-A4DA-ACE90058F241}"/>
              </a:ext>
            </a:extLst>
          </p:cNvPr>
          <p:cNvSpPr>
            <a:spLocks noGrp="1"/>
          </p:cNvSpPr>
          <p:nvPr>
            <p:ph type="title"/>
          </p:nvPr>
        </p:nvSpPr>
        <p:spPr/>
        <p:txBody>
          <a:bodyPr/>
          <a:lstStyle/>
          <a:p>
            <a:r>
              <a:rPr lang="zh-CN" altLang="en-US" dirty="0"/>
              <a:t>价值和意义</a:t>
            </a:r>
          </a:p>
        </p:txBody>
      </p:sp>
      <p:pic>
        <p:nvPicPr>
          <p:cNvPr id="5" name="内容占位符 4">
            <a:extLst>
              <a:ext uri="{FF2B5EF4-FFF2-40B4-BE49-F238E27FC236}">
                <a16:creationId xmlns:a16="http://schemas.microsoft.com/office/drawing/2014/main" id="{0A18C4D1-3FFD-4618-BC7F-497A8FF3D285}"/>
              </a:ext>
            </a:extLst>
          </p:cNvPr>
          <p:cNvPicPr>
            <a:picLocks noGrp="1" noChangeAspect="1"/>
          </p:cNvPicPr>
          <p:nvPr>
            <p:ph idx="1"/>
          </p:nvPr>
        </p:nvPicPr>
        <p:blipFill>
          <a:blip r:embed="rId2"/>
          <a:stretch>
            <a:fillRect/>
          </a:stretch>
        </p:blipFill>
        <p:spPr>
          <a:xfrm>
            <a:off x="8642168" y="1219200"/>
            <a:ext cx="2345014" cy="2338986"/>
          </a:xfrm>
          <a:prstGeom prst="rect">
            <a:avLst/>
          </a:prstGeom>
        </p:spPr>
      </p:pic>
      <p:sp>
        <p:nvSpPr>
          <p:cNvPr id="4" name="灯片编号占位符 3">
            <a:extLst>
              <a:ext uri="{FF2B5EF4-FFF2-40B4-BE49-F238E27FC236}">
                <a16:creationId xmlns:a16="http://schemas.microsoft.com/office/drawing/2014/main" id="{ED2D2CDB-9564-41FE-A7FD-C9F92EE07B81}"/>
              </a:ext>
            </a:extLst>
          </p:cNvPr>
          <p:cNvSpPr>
            <a:spLocks noGrp="1"/>
          </p:cNvSpPr>
          <p:nvPr>
            <p:ph type="sldNum" sz="quarter" idx="12"/>
          </p:nvPr>
        </p:nvSpPr>
        <p:spPr>
          <a:xfrm>
            <a:off x="1399504" y="4379387"/>
            <a:ext cx="2844800" cy="365125"/>
          </a:xfrm>
        </p:spPr>
        <p:txBody>
          <a:bodyPr/>
          <a:lstStyle/>
          <a:p>
            <a:fld id="{F9104C0F-23FD-4844-B5A0-40235B08BF22}" type="slidenum">
              <a:rPr lang="zh-CN" altLang="en-US" smtClean="0"/>
              <a:pPr/>
              <a:t>7</a:t>
            </a:fld>
            <a:endParaRPr lang="zh-CN" altLang="en-US"/>
          </a:p>
        </p:txBody>
      </p:sp>
      <p:pic>
        <p:nvPicPr>
          <p:cNvPr id="6" name="图片 5">
            <a:extLst>
              <a:ext uri="{FF2B5EF4-FFF2-40B4-BE49-F238E27FC236}">
                <a16:creationId xmlns:a16="http://schemas.microsoft.com/office/drawing/2014/main" id="{7F3288B2-8880-4920-BF8A-9FEE2E38D007}"/>
              </a:ext>
            </a:extLst>
          </p:cNvPr>
          <p:cNvPicPr>
            <a:picLocks noChangeAspect="1"/>
          </p:cNvPicPr>
          <p:nvPr/>
        </p:nvPicPr>
        <p:blipFill>
          <a:blip r:embed="rId3"/>
          <a:stretch>
            <a:fillRect/>
          </a:stretch>
        </p:blipFill>
        <p:spPr>
          <a:xfrm>
            <a:off x="609600" y="1447800"/>
            <a:ext cx="1611341" cy="1981200"/>
          </a:xfrm>
          <a:prstGeom prst="rect">
            <a:avLst/>
          </a:prstGeom>
        </p:spPr>
      </p:pic>
      <p:sp>
        <p:nvSpPr>
          <p:cNvPr id="7" name="对话气泡: 椭圆形 6">
            <a:extLst>
              <a:ext uri="{FF2B5EF4-FFF2-40B4-BE49-F238E27FC236}">
                <a16:creationId xmlns:a16="http://schemas.microsoft.com/office/drawing/2014/main" id="{3F6EDF3E-9058-4509-943F-B1D4ED316764}"/>
              </a:ext>
            </a:extLst>
          </p:cNvPr>
          <p:cNvSpPr/>
          <p:nvPr/>
        </p:nvSpPr>
        <p:spPr>
          <a:xfrm>
            <a:off x="2133600" y="1219200"/>
            <a:ext cx="1447800" cy="8382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我得赶快交作业</a:t>
            </a:r>
          </a:p>
        </p:txBody>
      </p:sp>
      <p:cxnSp>
        <p:nvCxnSpPr>
          <p:cNvPr id="9" name="直接箭头连接符 8">
            <a:extLst>
              <a:ext uri="{FF2B5EF4-FFF2-40B4-BE49-F238E27FC236}">
                <a16:creationId xmlns:a16="http://schemas.microsoft.com/office/drawing/2014/main" id="{B48643B9-960C-4987-9CE3-2406A7FAE900}"/>
              </a:ext>
            </a:extLst>
          </p:cNvPr>
          <p:cNvCxnSpPr/>
          <p:nvPr/>
        </p:nvCxnSpPr>
        <p:spPr>
          <a:xfrm>
            <a:off x="4114800" y="2362200"/>
            <a:ext cx="358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9C67E6AA-C29E-47E1-834B-A8B7D2D25EBE}"/>
              </a:ext>
            </a:extLst>
          </p:cNvPr>
          <p:cNvPicPr>
            <a:picLocks noChangeAspect="1"/>
          </p:cNvPicPr>
          <p:nvPr/>
        </p:nvPicPr>
        <p:blipFill>
          <a:blip r:embed="rId4"/>
          <a:stretch>
            <a:fillRect/>
          </a:stretch>
        </p:blipFill>
        <p:spPr>
          <a:xfrm>
            <a:off x="381000" y="3558186"/>
            <a:ext cx="4342946" cy="2446200"/>
          </a:xfrm>
          <a:prstGeom prst="rect">
            <a:avLst/>
          </a:prstGeom>
        </p:spPr>
      </p:pic>
      <p:pic>
        <p:nvPicPr>
          <p:cNvPr id="10" name="图片 9">
            <a:extLst>
              <a:ext uri="{FF2B5EF4-FFF2-40B4-BE49-F238E27FC236}">
                <a16:creationId xmlns:a16="http://schemas.microsoft.com/office/drawing/2014/main" id="{469A2253-47BA-41F9-A782-1E4ED377C790}"/>
              </a:ext>
            </a:extLst>
          </p:cNvPr>
          <p:cNvPicPr>
            <a:picLocks noChangeAspect="1"/>
          </p:cNvPicPr>
          <p:nvPr/>
        </p:nvPicPr>
        <p:blipFill>
          <a:blip r:embed="rId5"/>
          <a:stretch>
            <a:fillRect/>
          </a:stretch>
        </p:blipFill>
        <p:spPr>
          <a:xfrm>
            <a:off x="1371600" y="4091586"/>
            <a:ext cx="2361193" cy="1196254"/>
          </a:xfrm>
          <a:prstGeom prst="rect">
            <a:avLst/>
          </a:prstGeom>
        </p:spPr>
      </p:pic>
      <p:sp>
        <p:nvSpPr>
          <p:cNvPr id="13" name="文本框 12">
            <a:extLst>
              <a:ext uri="{FF2B5EF4-FFF2-40B4-BE49-F238E27FC236}">
                <a16:creationId xmlns:a16="http://schemas.microsoft.com/office/drawing/2014/main" id="{01C83B4E-7BB3-4560-9835-0DDAB9659E7C}"/>
              </a:ext>
            </a:extLst>
          </p:cNvPr>
          <p:cNvSpPr txBox="1"/>
          <p:nvPr/>
        </p:nvSpPr>
        <p:spPr>
          <a:xfrm>
            <a:off x="2426612" y="4288030"/>
            <a:ext cx="1306068" cy="261610"/>
          </a:xfrm>
          <a:prstGeom prst="rect">
            <a:avLst/>
          </a:prstGeom>
          <a:solidFill>
            <a:schemeClr val="bg1"/>
          </a:solidFill>
        </p:spPr>
        <p:txBody>
          <a:bodyPr wrap="square" rtlCol="0">
            <a:spAutoFit/>
          </a:bodyPr>
          <a:lstStyle/>
          <a:p>
            <a:r>
              <a:rPr lang="zh-CN" altLang="en-US" sz="1100" dirty="0"/>
              <a:t>提交成功</a:t>
            </a:r>
          </a:p>
        </p:txBody>
      </p:sp>
      <p:cxnSp>
        <p:nvCxnSpPr>
          <p:cNvPr id="15" name="直接箭头连接符 14">
            <a:extLst>
              <a:ext uri="{FF2B5EF4-FFF2-40B4-BE49-F238E27FC236}">
                <a16:creationId xmlns:a16="http://schemas.microsoft.com/office/drawing/2014/main" id="{C2E1B80B-7EA7-4EC1-9246-BB492D908DD8}"/>
              </a:ext>
            </a:extLst>
          </p:cNvPr>
          <p:cNvCxnSpPr/>
          <p:nvPr/>
        </p:nvCxnSpPr>
        <p:spPr>
          <a:xfrm flipV="1">
            <a:off x="5257800" y="4744512"/>
            <a:ext cx="2590800" cy="36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D2C6440F-BE27-42B6-A6FF-6BD555668539}"/>
              </a:ext>
            </a:extLst>
          </p:cNvPr>
          <p:cNvPicPr>
            <a:picLocks noChangeAspect="1"/>
          </p:cNvPicPr>
          <p:nvPr/>
        </p:nvPicPr>
        <p:blipFill>
          <a:blip r:embed="rId6"/>
          <a:stretch>
            <a:fillRect/>
          </a:stretch>
        </p:blipFill>
        <p:spPr>
          <a:xfrm>
            <a:off x="8984262" y="4191000"/>
            <a:ext cx="1808234" cy="1401598"/>
          </a:xfrm>
          <a:prstGeom prst="rect">
            <a:avLst/>
          </a:prstGeom>
        </p:spPr>
      </p:pic>
    </p:spTree>
    <p:extLst>
      <p:ext uri="{BB962C8B-B14F-4D97-AF65-F5344CB8AC3E}">
        <p14:creationId xmlns:p14="http://schemas.microsoft.com/office/powerpoint/2010/main" val="1748314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B183C-58FE-43A4-B5F7-E8BAD824BDBD}"/>
              </a:ext>
            </a:extLst>
          </p:cNvPr>
          <p:cNvSpPr>
            <a:spLocks noGrp="1"/>
          </p:cNvSpPr>
          <p:nvPr>
            <p:ph type="title"/>
          </p:nvPr>
        </p:nvSpPr>
        <p:spPr/>
        <p:txBody>
          <a:bodyPr/>
          <a:lstStyle/>
          <a:p>
            <a:r>
              <a:rPr lang="zh-CN" altLang="en-US" dirty="0"/>
              <a:t>价值和意义</a:t>
            </a:r>
          </a:p>
        </p:txBody>
      </p:sp>
      <p:sp>
        <p:nvSpPr>
          <p:cNvPr id="3" name="内容占位符 2">
            <a:extLst>
              <a:ext uri="{FF2B5EF4-FFF2-40B4-BE49-F238E27FC236}">
                <a16:creationId xmlns:a16="http://schemas.microsoft.com/office/drawing/2014/main" id="{2BEF1FB9-923B-4831-B3DE-E52317AA2B4D}"/>
              </a:ext>
            </a:extLst>
          </p:cNvPr>
          <p:cNvSpPr>
            <a:spLocks noGrp="1"/>
          </p:cNvSpPr>
          <p:nvPr>
            <p:ph idx="1"/>
          </p:nvPr>
        </p:nvSpPr>
        <p:spPr/>
        <p:txBody>
          <a:bodyPr/>
          <a:lstStyle/>
          <a:p>
            <a:pPr marL="0" indent="0">
              <a:buNone/>
            </a:pPr>
            <a:endParaRPr lang="zh-CN" altLang="en-US" dirty="0"/>
          </a:p>
        </p:txBody>
      </p:sp>
      <p:sp>
        <p:nvSpPr>
          <p:cNvPr id="4" name="灯片编号占位符 3">
            <a:extLst>
              <a:ext uri="{FF2B5EF4-FFF2-40B4-BE49-F238E27FC236}">
                <a16:creationId xmlns:a16="http://schemas.microsoft.com/office/drawing/2014/main" id="{5A7EBC05-5068-4D2E-808A-2BB9E79D47A6}"/>
              </a:ext>
            </a:extLst>
          </p:cNvPr>
          <p:cNvSpPr>
            <a:spLocks noGrp="1"/>
          </p:cNvSpPr>
          <p:nvPr>
            <p:ph type="sldNum" sz="quarter" idx="12"/>
          </p:nvPr>
        </p:nvSpPr>
        <p:spPr/>
        <p:txBody>
          <a:bodyPr/>
          <a:lstStyle/>
          <a:p>
            <a:fld id="{F9104C0F-23FD-4844-B5A0-40235B08BF22}" type="slidenum">
              <a:rPr lang="zh-CN" altLang="en-US" smtClean="0"/>
              <a:pPr/>
              <a:t>8</a:t>
            </a:fld>
            <a:endParaRPr lang="zh-CN" altLang="en-US"/>
          </a:p>
        </p:txBody>
      </p:sp>
      <p:pic>
        <p:nvPicPr>
          <p:cNvPr id="5" name="内容占位符 4">
            <a:extLst>
              <a:ext uri="{FF2B5EF4-FFF2-40B4-BE49-F238E27FC236}">
                <a16:creationId xmlns:a16="http://schemas.microsoft.com/office/drawing/2014/main" id="{91FD7B6A-44CA-4A66-B9D0-2B27619BFAAB}"/>
              </a:ext>
            </a:extLst>
          </p:cNvPr>
          <p:cNvPicPr>
            <a:picLocks noChangeAspect="1"/>
          </p:cNvPicPr>
          <p:nvPr/>
        </p:nvPicPr>
        <p:blipFill>
          <a:blip r:embed="rId2"/>
          <a:stretch>
            <a:fillRect/>
          </a:stretch>
        </p:blipFill>
        <p:spPr bwMode="auto">
          <a:xfrm>
            <a:off x="8642168" y="1219200"/>
            <a:ext cx="2345014" cy="233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灯片编号占位符 3">
            <a:extLst>
              <a:ext uri="{FF2B5EF4-FFF2-40B4-BE49-F238E27FC236}">
                <a16:creationId xmlns:a16="http://schemas.microsoft.com/office/drawing/2014/main" id="{26E7A554-8AAA-45A8-87EF-75D029AA171E}"/>
              </a:ext>
            </a:extLst>
          </p:cNvPr>
          <p:cNvSpPr txBox="1">
            <a:spLocks/>
          </p:cNvSpPr>
          <p:nvPr/>
        </p:nvSpPr>
        <p:spPr>
          <a:xfrm>
            <a:off x="1399504" y="4379387"/>
            <a:ext cx="2844800" cy="365125"/>
          </a:xfrm>
          <a:prstGeom prst="rect">
            <a:avLst/>
          </a:prstGeom>
        </p:spPr>
        <p:txBody>
          <a:bodyPr vert="horz" wrap="square" lIns="91429" tIns="45714" rIns="91429" bIns="45714" numCol="1" anchor="ctr" anchorCtr="0" compatLnSpc="1">
            <a:prstTxWarp prst="textNoShape">
              <a:avLst/>
            </a:prstTxWarp>
          </a:bodyPr>
          <a:lstStyle>
            <a:defPPr>
              <a:defRPr lang="en-US"/>
            </a:defPPr>
            <a:lvl1pPr algn="r" rtl="0" eaLnBrk="0" fontAlgn="base" hangingPunct="0">
              <a:spcBef>
                <a:spcPct val="0"/>
              </a:spcBef>
              <a:spcAft>
                <a:spcPct val="0"/>
              </a:spcAft>
              <a:defRPr sz="1200" kern="1200">
                <a:solidFill>
                  <a:srgbClr val="898989"/>
                </a:solidFill>
                <a:latin typeface="Calibri" panose="020F0502020204030204" pitchFamily="34" charset="0"/>
                <a:ea typeface="宋体" panose="02010600030101010101" pitchFamily="2" charset="-122"/>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F9104C0F-23FD-4844-B5A0-40235B08BF22}" type="slidenum">
              <a:rPr lang="zh-CN" altLang="en-US" smtClean="0"/>
              <a:pPr/>
              <a:t>8</a:t>
            </a:fld>
            <a:endParaRPr lang="zh-CN" altLang="en-US"/>
          </a:p>
        </p:txBody>
      </p:sp>
      <p:pic>
        <p:nvPicPr>
          <p:cNvPr id="7" name="图片 6">
            <a:extLst>
              <a:ext uri="{FF2B5EF4-FFF2-40B4-BE49-F238E27FC236}">
                <a16:creationId xmlns:a16="http://schemas.microsoft.com/office/drawing/2014/main" id="{2F1E5C98-A797-4700-9646-C1F18F1BE53C}"/>
              </a:ext>
            </a:extLst>
          </p:cNvPr>
          <p:cNvPicPr>
            <a:picLocks noChangeAspect="1"/>
          </p:cNvPicPr>
          <p:nvPr/>
        </p:nvPicPr>
        <p:blipFill>
          <a:blip r:embed="rId3"/>
          <a:stretch>
            <a:fillRect/>
          </a:stretch>
        </p:blipFill>
        <p:spPr>
          <a:xfrm>
            <a:off x="609600" y="1447800"/>
            <a:ext cx="1611341" cy="1981200"/>
          </a:xfrm>
          <a:prstGeom prst="rect">
            <a:avLst/>
          </a:prstGeom>
        </p:spPr>
      </p:pic>
      <p:sp>
        <p:nvSpPr>
          <p:cNvPr id="8" name="对话气泡: 椭圆形 7">
            <a:extLst>
              <a:ext uri="{FF2B5EF4-FFF2-40B4-BE49-F238E27FC236}">
                <a16:creationId xmlns:a16="http://schemas.microsoft.com/office/drawing/2014/main" id="{B1881561-FF7B-4652-AE60-6834E801F0CF}"/>
              </a:ext>
            </a:extLst>
          </p:cNvPr>
          <p:cNvSpPr/>
          <p:nvPr/>
        </p:nvSpPr>
        <p:spPr>
          <a:xfrm>
            <a:off x="2102032" y="1332594"/>
            <a:ext cx="2142271" cy="9656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这教材真难买</a:t>
            </a:r>
          </a:p>
        </p:txBody>
      </p:sp>
      <p:cxnSp>
        <p:nvCxnSpPr>
          <p:cNvPr id="9" name="直接箭头连接符 8">
            <a:extLst>
              <a:ext uri="{FF2B5EF4-FFF2-40B4-BE49-F238E27FC236}">
                <a16:creationId xmlns:a16="http://schemas.microsoft.com/office/drawing/2014/main" id="{933AC51A-7C21-4EF2-B01C-DFF7F6DF9703}"/>
              </a:ext>
            </a:extLst>
          </p:cNvPr>
          <p:cNvCxnSpPr/>
          <p:nvPr/>
        </p:nvCxnSpPr>
        <p:spPr>
          <a:xfrm>
            <a:off x="4114800" y="2362200"/>
            <a:ext cx="3581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D3B93A5-97F5-44FD-9530-14FDFDC5C568}"/>
              </a:ext>
            </a:extLst>
          </p:cNvPr>
          <p:cNvPicPr>
            <a:picLocks noChangeAspect="1"/>
          </p:cNvPicPr>
          <p:nvPr/>
        </p:nvPicPr>
        <p:blipFill>
          <a:blip r:embed="rId4"/>
          <a:stretch>
            <a:fillRect/>
          </a:stretch>
        </p:blipFill>
        <p:spPr>
          <a:xfrm>
            <a:off x="381000" y="3558186"/>
            <a:ext cx="4342946" cy="2446200"/>
          </a:xfrm>
          <a:prstGeom prst="rect">
            <a:avLst/>
          </a:prstGeom>
        </p:spPr>
      </p:pic>
      <p:pic>
        <p:nvPicPr>
          <p:cNvPr id="11" name="图片 10">
            <a:extLst>
              <a:ext uri="{FF2B5EF4-FFF2-40B4-BE49-F238E27FC236}">
                <a16:creationId xmlns:a16="http://schemas.microsoft.com/office/drawing/2014/main" id="{74D17BF5-3EC2-499D-90CF-FFA86F030A6B}"/>
              </a:ext>
            </a:extLst>
          </p:cNvPr>
          <p:cNvPicPr>
            <a:picLocks noChangeAspect="1"/>
          </p:cNvPicPr>
          <p:nvPr/>
        </p:nvPicPr>
        <p:blipFill>
          <a:blip r:embed="rId5"/>
          <a:stretch>
            <a:fillRect/>
          </a:stretch>
        </p:blipFill>
        <p:spPr>
          <a:xfrm>
            <a:off x="1371600" y="4091586"/>
            <a:ext cx="2361193" cy="1196254"/>
          </a:xfrm>
          <a:prstGeom prst="rect">
            <a:avLst/>
          </a:prstGeom>
        </p:spPr>
      </p:pic>
      <p:sp>
        <p:nvSpPr>
          <p:cNvPr id="12" name="文本框 11">
            <a:extLst>
              <a:ext uri="{FF2B5EF4-FFF2-40B4-BE49-F238E27FC236}">
                <a16:creationId xmlns:a16="http://schemas.microsoft.com/office/drawing/2014/main" id="{EC27FF8B-258C-4ADA-B7A2-12124665372B}"/>
              </a:ext>
            </a:extLst>
          </p:cNvPr>
          <p:cNvSpPr txBox="1"/>
          <p:nvPr/>
        </p:nvSpPr>
        <p:spPr>
          <a:xfrm>
            <a:off x="2426612" y="4288030"/>
            <a:ext cx="1306068" cy="261610"/>
          </a:xfrm>
          <a:prstGeom prst="rect">
            <a:avLst/>
          </a:prstGeom>
          <a:solidFill>
            <a:schemeClr val="bg1"/>
          </a:solidFill>
        </p:spPr>
        <p:txBody>
          <a:bodyPr wrap="square" rtlCol="0">
            <a:spAutoFit/>
          </a:bodyPr>
          <a:lstStyle/>
          <a:p>
            <a:r>
              <a:rPr lang="zh-CN" altLang="en-US" sz="1100" dirty="0"/>
              <a:t>书籍下载成功</a:t>
            </a:r>
          </a:p>
        </p:txBody>
      </p:sp>
      <p:cxnSp>
        <p:nvCxnSpPr>
          <p:cNvPr id="13" name="直接箭头连接符 12">
            <a:extLst>
              <a:ext uri="{FF2B5EF4-FFF2-40B4-BE49-F238E27FC236}">
                <a16:creationId xmlns:a16="http://schemas.microsoft.com/office/drawing/2014/main" id="{E224BFF1-6836-43D1-9742-D5F6C58B24F8}"/>
              </a:ext>
            </a:extLst>
          </p:cNvPr>
          <p:cNvCxnSpPr/>
          <p:nvPr/>
        </p:nvCxnSpPr>
        <p:spPr>
          <a:xfrm flipV="1">
            <a:off x="5257800" y="4744512"/>
            <a:ext cx="2590800" cy="36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97DC1B62-439D-497D-9A86-FB4B4CE6AFE7}"/>
              </a:ext>
            </a:extLst>
          </p:cNvPr>
          <p:cNvPicPr>
            <a:picLocks noChangeAspect="1"/>
          </p:cNvPicPr>
          <p:nvPr/>
        </p:nvPicPr>
        <p:blipFill>
          <a:blip r:embed="rId6"/>
          <a:stretch>
            <a:fillRect/>
          </a:stretch>
        </p:blipFill>
        <p:spPr>
          <a:xfrm>
            <a:off x="8984262" y="4191000"/>
            <a:ext cx="1808234" cy="1401598"/>
          </a:xfrm>
          <a:prstGeom prst="rect">
            <a:avLst/>
          </a:prstGeom>
        </p:spPr>
      </p:pic>
    </p:spTree>
    <p:extLst>
      <p:ext uri="{BB962C8B-B14F-4D97-AF65-F5344CB8AC3E}">
        <p14:creationId xmlns:p14="http://schemas.microsoft.com/office/powerpoint/2010/main" val="3776259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F38AE-155F-4A09-BECF-A62C19AAB676}"/>
              </a:ext>
            </a:extLst>
          </p:cNvPr>
          <p:cNvSpPr>
            <a:spLocks noGrp="1"/>
          </p:cNvSpPr>
          <p:nvPr>
            <p:ph type="title"/>
          </p:nvPr>
        </p:nvSpPr>
        <p:spPr/>
        <p:txBody>
          <a:bodyPr/>
          <a:lstStyle/>
          <a:p>
            <a:r>
              <a:rPr lang="zh-CN" altLang="en-US" dirty="0"/>
              <a:t>价值和意义</a:t>
            </a:r>
          </a:p>
        </p:txBody>
      </p:sp>
      <p:pic>
        <p:nvPicPr>
          <p:cNvPr id="5" name="内容占位符 4">
            <a:extLst>
              <a:ext uri="{FF2B5EF4-FFF2-40B4-BE49-F238E27FC236}">
                <a16:creationId xmlns:a16="http://schemas.microsoft.com/office/drawing/2014/main" id="{6179422B-2A8B-465D-9D77-6407630DD60B}"/>
              </a:ext>
            </a:extLst>
          </p:cNvPr>
          <p:cNvPicPr>
            <a:picLocks noGrp="1" noChangeAspect="1"/>
          </p:cNvPicPr>
          <p:nvPr>
            <p:ph idx="1"/>
          </p:nvPr>
        </p:nvPicPr>
        <p:blipFill>
          <a:blip r:embed="rId2"/>
          <a:stretch>
            <a:fillRect/>
          </a:stretch>
        </p:blipFill>
        <p:spPr>
          <a:xfrm>
            <a:off x="8077200" y="3810000"/>
            <a:ext cx="2425700" cy="2452753"/>
          </a:xfrm>
          <a:prstGeom prst="rect">
            <a:avLst/>
          </a:prstGeom>
        </p:spPr>
      </p:pic>
      <p:sp>
        <p:nvSpPr>
          <p:cNvPr id="4" name="灯片编号占位符 3">
            <a:extLst>
              <a:ext uri="{FF2B5EF4-FFF2-40B4-BE49-F238E27FC236}">
                <a16:creationId xmlns:a16="http://schemas.microsoft.com/office/drawing/2014/main" id="{EFA17455-7676-4226-B2C7-E042A9453C93}"/>
              </a:ext>
            </a:extLst>
          </p:cNvPr>
          <p:cNvSpPr>
            <a:spLocks noGrp="1"/>
          </p:cNvSpPr>
          <p:nvPr>
            <p:ph type="sldNum" sz="quarter" idx="12"/>
          </p:nvPr>
        </p:nvSpPr>
        <p:spPr/>
        <p:txBody>
          <a:bodyPr/>
          <a:lstStyle/>
          <a:p>
            <a:fld id="{F9104C0F-23FD-4844-B5A0-40235B08BF22}" type="slidenum">
              <a:rPr lang="zh-CN" altLang="en-US" smtClean="0"/>
              <a:pPr/>
              <a:t>9</a:t>
            </a:fld>
            <a:endParaRPr lang="zh-CN" altLang="en-US"/>
          </a:p>
        </p:txBody>
      </p:sp>
      <p:pic>
        <p:nvPicPr>
          <p:cNvPr id="6" name="图片 5">
            <a:extLst>
              <a:ext uri="{FF2B5EF4-FFF2-40B4-BE49-F238E27FC236}">
                <a16:creationId xmlns:a16="http://schemas.microsoft.com/office/drawing/2014/main" id="{3C14BD68-1B1F-4AA2-94CB-7F75AD20C897}"/>
              </a:ext>
            </a:extLst>
          </p:cNvPr>
          <p:cNvPicPr>
            <a:picLocks noChangeAspect="1"/>
          </p:cNvPicPr>
          <p:nvPr/>
        </p:nvPicPr>
        <p:blipFill>
          <a:blip r:embed="rId3"/>
          <a:stretch>
            <a:fillRect/>
          </a:stretch>
        </p:blipFill>
        <p:spPr>
          <a:xfrm>
            <a:off x="1905000" y="2878519"/>
            <a:ext cx="1828800" cy="2472564"/>
          </a:xfrm>
          <a:prstGeom prst="rect">
            <a:avLst/>
          </a:prstGeom>
        </p:spPr>
      </p:pic>
      <p:sp>
        <p:nvSpPr>
          <p:cNvPr id="7" name="对话气泡: 椭圆形 6">
            <a:extLst>
              <a:ext uri="{FF2B5EF4-FFF2-40B4-BE49-F238E27FC236}">
                <a16:creationId xmlns:a16="http://schemas.microsoft.com/office/drawing/2014/main" id="{5FC976CD-A030-490C-AD4D-FFD49DE2E5A5}"/>
              </a:ext>
            </a:extLst>
          </p:cNvPr>
          <p:cNvSpPr/>
          <p:nvPr/>
        </p:nvSpPr>
        <p:spPr>
          <a:xfrm>
            <a:off x="2514600" y="1676400"/>
            <a:ext cx="2438400" cy="1066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这些作业真重，不知道收齐了吗</a:t>
            </a:r>
          </a:p>
        </p:txBody>
      </p:sp>
      <p:sp>
        <p:nvSpPr>
          <p:cNvPr id="10" name="对话气泡: 圆角矩形 9">
            <a:extLst>
              <a:ext uri="{FF2B5EF4-FFF2-40B4-BE49-F238E27FC236}">
                <a16:creationId xmlns:a16="http://schemas.microsoft.com/office/drawing/2014/main" id="{F729B6BE-A1BA-4923-8D99-E602554A11BA}"/>
              </a:ext>
            </a:extLst>
          </p:cNvPr>
          <p:cNvSpPr/>
          <p:nvPr/>
        </p:nvSpPr>
        <p:spPr>
          <a:xfrm>
            <a:off x="9220200" y="2667000"/>
            <a:ext cx="1524000" cy="9144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都齐了，完成的方式看起来很直观</a:t>
            </a:r>
          </a:p>
        </p:txBody>
      </p:sp>
    </p:spTree>
    <p:extLst>
      <p:ext uri="{BB962C8B-B14F-4D97-AF65-F5344CB8AC3E}">
        <p14:creationId xmlns:p14="http://schemas.microsoft.com/office/powerpoint/2010/main" val="4224500309"/>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5500</TotalTime>
  <Words>4602</Words>
  <Application>Microsoft Office PowerPoint</Application>
  <PresentationFormat>宽屏</PresentationFormat>
  <Paragraphs>627</Paragraphs>
  <Slides>48</Slides>
  <Notes>11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6" baseType="lpstr">
      <vt:lpstr>MS PGothic</vt:lpstr>
      <vt:lpstr>宋体</vt:lpstr>
      <vt:lpstr>Arial</vt:lpstr>
      <vt:lpstr>Calibri</vt:lpstr>
      <vt:lpstr>Times New Roman</vt:lpstr>
      <vt:lpstr>Wingdings</vt:lpstr>
      <vt:lpstr>自定义设计方案</vt:lpstr>
      <vt:lpstr>Visio</vt:lpstr>
      <vt:lpstr>课程网站设计</vt:lpstr>
      <vt:lpstr>选题背景</vt:lpstr>
      <vt:lpstr>选题背景</vt:lpstr>
      <vt:lpstr>选题背景</vt:lpstr>
      <vt:lpstr>选题背景</vt:lpstr>
      <vt:lpstr>选题背景</vt:lpstr>
      <vt:lpstr>价值和意义</vt:lpstr>
      <vt:lpstr>价值和意义</vt:lpstr>
      <vt:lpstr>价值和意义</vt:lpstr>
      <vt:lpstr>价值和意义</vt:lpstr>
      <vt:lpstr>价值和意义</vt:lpstr>
      <vt:lpstr>价值和意义</vt:lpstr>
      <vt:lpstr>价值和意义</vt:lpstr>
      <vt:lpstr>价值和意义</vt:lpstr>
      <vt:lpstr>价值和意义</vt:lpstr>
      <vt:lpstr>价值和意义</vt:lpstr>
      <vt:lpstr>国内外研究现状</vt:lpstr>
      <vt:lpstr>国内外研究现状</vt:lpstr>
      <vt:lpstr>国内外研究现状</vt:lpstr>
      <vt:lpstr>国内外研究现状</vt:lpstr>
      <vt:lpstr>国内外研究现状</vt:lpstr>
      <vt:lpstr>国内外研究现状</vt:lpstr>
      <vt:lpstr>先进性和实用性</vt:lpstr>
      <vt:lpstr>课题内容</vt:lpstr>
      <vt:lpstr>工作进度大致安排</vt:lpstr>
      <vt:lpstr>学生用例</vt:lpstr>
      <vt:lpstr>教师用例图</vt:lpstr>
      <vt:lpstr>用例描述</vt:lpstr>
      <vt:lpstr>用例描述</vt:lpstr>
      <vt:lpstr>静态建模</vt:lpstr>
      <vt:lpstr>动态建模</vt:lpstr>
      <vt:lpstr>动态建模</vt:lpstr>
      <vt:lpstr>非功能性需求</vt:lpstr>
      <vt:lpstr>系统概要设计</vt:lpstr>
      <vt:lpstr>系统设计指导思想及原则</vt:lpstr>
      <vt:lpstr>网站方案与介绍</vt:lpstr>
      <vt:lpstr>系统实施方案 </vt:lpstr>
      <vt:lpstr>系统结构</vt:lpstr>
      <vt:lpstr>Web 端架构图</vt:lpstr>
      <vt:lpstr>系统管理模块</vt:lpstr>
      <vt:lpstr>页面浏览模块模块</vt:lpstr>
      <vt:lpstr>数据库设计</vt:lpstr>
      <vt:lpstr>数据库设计</vt:lpstr>
      <vt:lpstr>数据库设计</vt:lpstr>
      <vt:lpstr>测试计划</vt:lpstr>
      <vt:lpstr>拟采用的开发方法</vt:lpstr>
      <vt:lpstr>技术难度</vt:lpstr>
      <vt:lpstr>预期成果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ding qing</dc:creator>
  <cp:lastModifiedBy>JairZhu</cp:lastModifiedBy>
  <cp:revision>266</cp:revision>
  <dcterms:created xsi:type="dcterms:W3CDTF">1601-01-01T00:00:00Z</dcterms:created>
  <dcterms:modified xsi:type="dcterms:W3CDTF">2020-12-03T15:56:16Z</dcterms:modified>
</cp:coreProperties>
</file>